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05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</p:sldIdLst>
  <p:sldSz cx="14630400" cy="8229600"/>
  <p:notesSz cx="8229600" cy="14630400"/>
  <p:embeddedFontLst>
    <p:embeddedFont>
      <p:font typeface="Avenir Next LT Pro" panose="020B0504020202020204" pitchFamily="34" charset="0"/>
      <p:regular r:id="rId14"/>
      <p:bold r:id="rId15"/>
      <p:italic r:id="rId16"/>
      <p:boldItalic r:id="rId17"/>
    </p:embeddedFont>
    <p:embeddedFont>
      <p:font typeface="Nunito Light" pitchFamily="2" charset="0"/>
      <p:regular r:id="rId18"/>
      <p:italic r:id="rId19"/>
    </p:embeddedFont>
    <p:embeddedFont>
      <p:font typeface="Nunito Semi Bold" panose="020B0604020202020204" charset="0"/>
      <p:regular r:id="rId20"/>
    </p:embeddedFont>
    <p:embeddedFont>
      <p:font typeface="PT Sans" panose="020B0503020203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A48CC-EBC1-AE67-8514-D03E827C7792}" v="110" dt="2025-11-10T18:05:4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86876E59-8C24-2ED4-ACF6-1A10AF9134D8}"/>
    <pc:docChg chg="mod modSld addMainMaster delMainMaster modMainMaster">
      <pc:chgData name="Guest User" userId="" providerId="Windows Live" clId="Web-{86876E59-8C24-2ED4-ACF6-1A10AF9134D8}" dt="2025-11-05T15:32:07.716" v="6" actId="1076"/>
      <pc:docMkLst>
        <pc:docMk/>
      </pc:docMkLst>
      <pc:sldChg chg="mod setBg modClrScheme chgLayout">
        <pc:chgData name="Guest User" userId="" providerId="Windows Live" clId="Web-{86876E59-8C24-2ED4-ACF6-1A10AF9134D8}" dt="2025-11-05T15:29:58.569" v="2"/>
        <pc:sldMkLst>
          <pc:docMk/>
          <pc:sldMk cId="0" sldId="256"/>
        </pc:sldMkLst>
      </pc:sldChg>
      <pc:sldChg chg="mod modClrScheme chgLayout">
        <pc:chgData name="Guest User" userId="" providerId="Windows Live" clId="Web-{86876E59-8C24-2ED4-ACF6-1A10AF9134D8}" dt="2025-11-05T15:29:58.569" v="2"/>
        <pc:sldMkLst>
          <pc:docMk/>
          <pc:sldMk cId="0" sldId="257"/>
        </pc:sldMkLst>
      </pc:sldChg>
      <pc:sldChg chg="modSp mod modClrScheme chgLayout">
        <pc:chgData name="Guest User" userId="" providerId="Windows Live" clId="Web-{86876E59-8C24-2ED4-ACF6-1A10AF9134D8}" dt="2025-11-05T15:32:07.716" v="6" actId="1076"/>
        <pc:sldMkLst>
          <pc:docMk/>
          <pc:sldMk cId="0" sldId="258"/>
        </pc:sldMkLst>
        <pc:spChg chg="mod">
          <ac:chgData name="Guest User" userId="" providerId="Windows Live" clId="Web-{86876E59-8C24-2ED4-ACF6-1A10AF9134D8}" dt="2025-11-05T15:32:07.716" v="6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Guest User" userId="" providerId="Windows Live" clId="Web-{86876E59-8C24-2ED4-ACF6-1A10AF9134D8}" dt="2025-11-05T15:31:52.528" v="4" actId="1076"/>
          <ac:spMkLst>
            <pc:docMk/>
            <pc:sldMk cId="0" sldId="258"/>
            <ac:spMk id="5" creationId="{00000000-0000-0000-0000-000000000000}"/>
          </ac:spMkLst>
        </pc:spChg>
      </pc:sldChg>
      <pc:sldChg chg="mod modClrScheme chgLayout">
        <pc:chgData name="Guest User" userId="" providerId="Windows Live" clId="Web-{86876E59-8C24-2ED4-ACF6-1A10AF9134D8}" dt="2025-11-05T15:29:58.569" v="2"/>
        <pc:sldMkLst>
          <pc:docMk/>
          <pc:sldMk cId="0" sldId="259"/>
        </pc:sldMkLst>
      </pc:sldChg>
      <pc:sldChg chg="mod modClrScheme chgLayout">
        <pc:chgData name="Guest User" userId="" providerId="Windows Live" clId="Web-{86876E59-8C24-2ED4-ACF6-1A10AF9134D8}" dt="2025-11-05T15:29:58.569" v="2"/>
        <pc:sldMkLst>
          <pc:docMk/>
          <pc:sldMk cId="0" sldId="260"/>
        </pc:sldMkLst>
      </pc:sldChg>
      <pc:sldChg chg="mod modClrScheme chgLayout">
        <pc:chgData name="Guest User" userId="" providerId="Windows Live" clId="Web-{86876E59-8C24-2ED4-ACF6-1A10AF9134D8}" dt="2025-11-05T15:29:58.569" v="2"/>
        <pc:sldMkLst>
          <pc:docMk/>
          <pc:sldMk cId="0" sldId="261"/>
        </pc:sldMkLst>
      </pc:sldChg>
      <pc:sldChg chg="mod modClrScheme chgLayout">
        <pc:chgData name="Guest User" userId="" providerId="Windows Live" clId="Web-{86876E59-8C24-2ED4-ACF6-1A10AF9134D8}" dt="2025-11-05T15:29:58.569" v="2"/>
        <pc:sldMkLst>
          <pc:docMk/>
          <pc:sldMk cId="0" sldId="262"/>
        </pc:sldMkLst>
      </pc:sldChg>
      <pc:sldChg chg="mod modClrScheme chgLayout">
        <pc:chgData name="Guest User" userId="" providerId="Windows Live" clId="Web-{86876E59-8C24-2ED4-ACF6-1A10AF9134D8}" dt="2025-11-05T15:29:58.569" v="2"/>
        <pc:sldMkLst>
          <pc:docMk/>
          <pc:sldMk cId="0" sldId="263"/>
        </pc:sldMkLst>
      </pc:sldChg>
      <pc:sldChg chg="mod modClrScheme chgLayout">
        <pc:chgData name="Guest User" userId="" providerId="Windows Live" clId="Web-{86876E59-8C24-2ED4-ACF6-1A10AF9134D8}" dt="2025-11-05T15:29:58.569" v="2"/>
        <pc:sldMkLst>
          <pc:docMk/>
          <pc:sldMk cId="0" sldId="264"/>
        </pc:sldMkLst>
      </pc:sldChg>
      <pc:sldChg chg="mod modClrScheme chgLayout">
        <pc:chgData name="Guest User" userId="" providerId="Windows Live" clId="Web-{86876E59-8C24-2ED4-ACF6-1A10AF9134D8}" dt="2025-11-05T15:29:58.569" v="2"/>
        <pc:sldMkLst>
          <pc:docMk/>
          <pc:sldMk cId="3102475512" sldId="265"/>
        </pc:sldMkLst>
      </pc:sldChg>
      <pc:sldChg chg="mod modClrScheme chgLayout">
        <pc:chgData name="Guest User" userId="" providerId="Windows Live" clId="Web-{86876E59-8C24-2ED4-ACF6-1A10AF9134D8}" dt="2025-11-05T15:29:58.569" v="2"/>
        <pc:sldMkLst>
          <pc:docMk/>
          <pc:sldMk cId="2656966650" sldId="266"/>
        </pc:sldMkLst>
      </pc:sldChg>
      <pc:sldMasterChg chg="add mod setBg addSldLayout modSldLayout">
        <pc:chgData name="Guest User" userId="" providerId="Windows Live" clId="Web-{86876E59-8C24-2ED4-ACF6-1A10AF9134D8}" dt="2025-11-05T15:29:58.569" v="2"/>
        <pc:sldMasterMkLst>
          <pc:docMk/>
          <pc:sldMasterMk cId="3898797151" sldId="2147484058"/>
        </pc:sldMasterMkLst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1330130841" sldId="2147484059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450486950" sldId="2147484060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1470754976" sldId="2147484061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3466763395" sldId="2147484062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586268971" sldId="2147484063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3492431642" sldId="2147484064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4068537864" sldId="2147484065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1702848531" sldId="2147484066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718540745" sldId="2147484067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995352278" sldId="2147484068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1838411554" sldId="2147484069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4010395884" sldId="2147484070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2131551936" sldId="2147484071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2930056618" sldId="2147484072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3473742204" sldId="2147484073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2390446744" sldId="2147484074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1989049858" sldId="2147484075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1661432628" sldId="2147484076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74431824" sldId="2147484077"/>
          </pc:sldLayoutMkLst>
        </pc:sldLayoutChg>
        <pc:sldLayoutChg chg="add mod replId">
          <pc:chgData name="Guest User" userId="" providerId="Windows Live" clId="Web-{86876E59-8C24-2ED4-ACF6-1A10AF9134D8}" dt="2025-11-05T15:29:58.569" v="2"/>
          <pc:sldLayoutMkLst>
            <pc:docMk/>
            <pc:sldMasterMk cId="3898797151" sldId="2147484058"/>
            <pc:sldLayoutMk cId="891533684" sldId="2147484078"/>
          </pc:sldLayoutMkLst>
        </pc:sldLayoutChg>
      </pc:sldMasterChg>
    </pc:docChg>
  </pc:docChgLst>
  <pc:docChgLst>
    <pc:chgData name="Guest User" providerId="Windows Live" clId="Web-{60690252-685A-2F32-0CC6-E4D51AF02269}"/>
    <pc:docChg chg="modSld">
      <pc:chgData name="Guest User" userId="" providerId="Windows Live" clId="Web-{60690252-685A-2F32-0CC6-E4D51AF02269}" dt="2025-11-05T13:45:47.642" v="0" actId="1076"/>
      <pc:docMkLst>
        <pc:docMk/>
      </pc:docMkLst>
      <pc:sldChg chg="modSp">
        <pc:chgData name="Guest User" userId="" providerId="Windows Live" clId="Web-{60690252-685A-2F32-0CC6-E4D51AF02269}" dt="2025-11-05T13:45:47.642" v="0" actId="1076"/>
        <pc:sldMkLst>
          <pc:docMk/>
          <pc:sldMk cId="0" sldId="261"/>
        </pc:sldMkLst>
      </pc:sldChg>
    </pc:docChg>
  </pc:docChgLst>
  <pc:docChgLst>
    <pc:chgData name="Dharani C" userId="39e3644b72d21292" providerId="LiveId" clId="{9D829F26-D3E6-41B7-9945-325D7246F6BC}"/>
    <pc:docChg chg="modSld">
      <pc:chgData name="Dharani C" userId="39e3644b72d21292" providerId="LiveId" clId="{9D829F26-D3E6-41B7-9945-325D7246F6BC}" dt="2025-11-05T00:24:00.664" v="15" actId="20577"/>
      <pc:docMkLst>
        <pc:docMk/>
      </pc:docMkLst>
      <pc:sldChg chg="modSp mod">
        <pc:chgData name="Dharani C" userId="39e3644b72d21292" providerId="LiveId" clId="{9D829F26-D3E6-41B7-9945-325D7246F6BC}" dt="2025-11-04T17:40:46.566" v="13" actId="20577"/>
        <pc:sldMkLst>
          <pc:docMk/>
          <pc:sldMk cId="0" sldId="256"/>
        </pc:sldMkLst>
        <pc:spChg chg="mod">
          <ac:chgData name="Dharani C" userId="39e3644b72d21292" providerId="LiveId" clId="{9D829F26-D3E6-41B7-9945-325D7246F6BC}" dt="2025-11-04T17:40:46.566" v="13" actId="20577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Dharani C" userId="39e3644b72d21292" providerId="LiveId" clId="{9D829F26-D3E6-41B7-9945-325D7246F6BC}" dt="2025-11-05T00:24:00.664" v="15" actId="20577"/>
        <pc:sldMkLst>
          <pc:docMk/>
          <pc:sldMk cId="0" sldId="258"/>
        </pc:sldMkLst>
        <pc:spChg chg="mod">
          <ac:chgData name="Dharani C" userId="39e3644b72d21292" providerId="LiveId" clId="{9D829F26-D3E6-41B7-9945-325D7246F6BC}" dt="2025-11-05T00:24:00.664" v="15" actId="20577"/>
          <ac:spMkLst>
            <pc:docMk/>
            <pc:sldMk cId="0" sldId="258"/>
            <ac:spMk id="4" creationId="{00000000-0000-0000-0000-000000000000}"/>
          </ac:spMkLst>
        </pc:spChg>
      </pc:sldChg>
    </pc:docChg>
  </pc:docChgLst>
  <pc:docChgLst>
    <pc:chgData name="Guest User" providerId="Windows Live" clId="Web-{33F1504B-9587-2A68-CCFD-B5B216B19AB0}"/>
    <pc:docChg chg="modSld modMainMaster">
      <pc:chgData name="Guest User" userId="" providerId="Windows Live" clId="Web-{33F1504B-9587-2A68-CCFD-B5B216B19AB0}" dt="2025-11-05T16:10:55.233" v="14"/>
      <pc:docMkLst>
        <pc:docMk/>
      </pc:docMkLst>
      <pc:sldChg chg="mod setBg">
        <pc:chgData name="Guest User" userId="" providerId="Windows Live" clId="Web-{33F1504B-9587-2A68-CCFD-B5B216B19AB0}" dt="2025-11-05T16:10:55.233" v="14"/>
        <pc:sldMkLst>
          <pc:docMk/>
          <pc:sldMk cId="0" sldId="256"/>
        </pc:sldMkLst>
      </pc:sldChg>
      <pc:sldChg chg="mod">
        <pc:chgData name="Guest User" userId="" providerId="Windows Live" clId="Web-{33F1504B-9587-2A68-CCFD-B5B216B19AB0}" dt="2025-11-05T16:10:55.233" v="14"/>
        <pc:sldMkLst>
          <pc:docMk/>
          <pc:sldMk cId="0" sldId="257"/>
        </pc:sldMkLst>
      </pc:sldChg>
      <pc:sldChg chg="mod">
        <pc:chgData name="Guest User" userId="" providerId="Windows Live" clId="Web-{33F1504B-9587-2A68-CCFD-B5B216B19AB0}" dt="2025-11-05T16:10:55.233" v="14"/>
        <pc:sldMkLst>
          <pc:docMk/>
          <pc:sldMk cId="0" sldId="258"/>
        </pc:sldMkLst>
      </pc:sldChg>
      <pc:sldChg chg="mod">
        <pc:chgData name="Guest User" userId="" providerId="Windows Live" clId="Web-{33F1504B-9587-2A68-CCFD-B5B216B19AB0}" dt="2025-11-05T16:10:55.233" v="14"/>
        <pc:sldMkLst>
          <pc:docMk/>
          <pc:sldMk cId="0" sldId="259"/>
        </pc:sldMkLst>
      </pc:sldChg>
      <pc:sldChg chg="mod">
        <pc:chgData name="Guest User" userId="" providerId="Windows Live" clId="Web-{33F1504B-9587-2A68-CCFD-B5B216B19AB0}" dt="2025-11-05T16:10:55.233" v="14"/>
        <pc:sldMkLst>
          <pc:docMk/>
          <pc:sldMk cId="0" sldId="260"/>
        </pc:sldMkLst>
      </pc:sldChg>
      <pc:sldChg chg="mod">
        <pc:chgData name="Guest User" userId="" providerId="Windows Live" clId="Web-{33F1504B-9587-2A68-CCFD-B5B216B19AB0}" dt="2025-11-05T16:10:55.233" v="14"/>
        <pc:sldMkLst>
          <pc:docMk/>
          <pc:sldMk cId="0" sldId="261"/>
        </pc:sldMkLst>
      </pc:sldChg>
      <pc:sldChg chg="addSp modSp mod">
        <pc:chgData name="Guest User" userId="" providerId="Windows Live" clId="Web-{33F1504B-9587-2A68-CCFD-B5B216B19AB0}" dt="2025-11-05T16:10:55.233" v="14"/>
        <pc:sldMkLst>
          <pc:docMk/>
          <pc:sldMk cId="0" sldId="262"/>
        </pc:sldMkLst>
      </pc:sldChg>
      <pc:sldChg chg="mod">
        <pc:chgData name="Guest User" userId="" providerId="Windows Live" clId="Web-{33F1504B-9587-2A68-CCFD-B5B216B19AB0}" dt="2025-11-05T16:10:55.233" v="14"/>
        <pc:sldMkLst>
          <pc:docMk/>
          <pc:sldMk cId="0" sldId="263"/>
        </pc:sldMkLst>
      </pc:sldChg>
      <pc:sldChg chg="mod">
        <pc:chgData name="Guest User" userId="" providerId="Windows Live" clId="Web-{33F1504B-9587-2A68-CCFD-B5B216B19AB0}" dt="2025-11-05T16:10:55.233" v="14"/>
        <pc:sldMkLst>
          <pc:docMk/>
          <pc:sldMk cId="0" sldId="264"/>
        </pc:sldMkLst>
      </pc:sldChg>
      <pc:sldChg chg="mod">
        <pc:chgData name="Guest User" userId="" providerId="Windows Live" clId="Web-{33F1504B-9587-2A68-CCFD-B5B216B19AB0}" dt="2025-11-05T16:10:55.233" v="14"/>
        <pc:sldMkLst>
          <pc:docMk/>
          <pc:sldMk cId="3102475512" sldId="265"/>
        </pc:sldMkLst>
      </pc:sldChg>
      <pc:sldChg chg="mod">
        <pc:chgData name="Guest User" userId="" providerId="Windows Live" clId="Web-{33F1504B-9587-2A68-CCFD-B5B216B19AB0}" dt="2025-11-05T16:10:55.233" v="14"/>
        <pc:sldMkLst>
          <pc:docMk/>
          <pc:sldMk cId="2656966650" sldId="266"/>
        </pc:sldMkLst>
      </pc:sldChg>
      <pc:sldMasterChg chg="mod setBg modSldLayout">
        <pc:chgData name="Guest User" userId="" providerId="Windows Live" clId="Web-{33F1504B-9587-2A68-CCFD-B5B216B19AB0}" dt="2025-11-05T16:10:55.233" v="14"/>
        <pc:sldMasterMkLst>
          <pc:docMk/>
          <pc:sldMasterMk cId="3898797151" sldId="2147484058"/>
        </pc:sldMasterMkLst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1330130841" sldId="2147484059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450486950" sldId="2147484060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1470754976" sldId="2147484061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3466763395" sldId="2147484062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586268971" sldId="2147484063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3492431642" sldId="2147484064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4068537864" sldId="2147484065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1702848531" sldId="2147484066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718540745" sldId="2147484067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995352278" sldId="2147484068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1838411554" sldId="2147484069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4010395884" sldId="2147484070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2131551936" sldId="2147484071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2930056618" sldId="2147484072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3473742204" sldId="2147484073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2390446744" sldId="2147484074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1989049858" sldId="2147484075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1661432628" sldId="2147484076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74431824" sldId="2147484077"/>
          </pc:sldLayoutMkLst>
        </pc:sldLayoutChg>
        <pc:sldLayoutChg chg="mod">
          <pc:chgData name="Guest User" userId="" providerId="Windows Live" clId="Web-{33F1504B-9587-2A68-CCFD-B5B216B19AB0}" dt="2025-11-05T16:10:55.233" v="14"/>
          <pc:sldLayoutMkLst>
            <pc:docMk/>
            <pc:sldMasterMk cId="3898797151" sldId="2147484058"/>
            <pc:sldLayoutMk cId="891533684" sldId="2147484078"/>
          </pc:sldLayoutMkLst>
        </pc:sldLayoutChg>
      </pc:sldMasterChg>
    </pc:docChg>
  </pc:docChgLst>
  <pc:docChgLst>
    <pc:chgData name="Guest User" providerId="Windows Live" clId="Web-{87A2E5B8-699B-7C99-73D1-943182D557B0}"/>
    <pc:docChg chg="modSld">
      <pc:chgData name="Guest User" userId="" providerId="Windows Live" clId="Web-{87A2E5B8-699B-7C99-73D1-943182D557B0}" dt="2025-11-05T17:16:47.334" v="40" actId="20577"/>
      <pc:docMkLst>
        <pc:docMk/>
      </pc:docMkLst>
      <pc:sldChg chg="addSp delSp modSp">
        <pc:chgData name="Guest User" userId="" providerId="Windows Live" clId="Web-{87A2E5B8-699B-7C99-73D1-943182D557B0}" dt="2025-11-05T17:13:56.317" v="7" actId="14100"/>
        <pc:sldMkLst>
          <pc:docMk/>
          <pc:sldMk cId="0" sldId="257"/>
        </pc:sldMkLst>
        <pc:spChg chg="mod">
          <ac:chgData name="Guest User" userId="" providerId="Windows Live" clId="Web-{87A2E5B8-699B-7C99-73D1-943182D557B0}" dt="2025-11-05T17:13:38.708" v="3" actId="14100"/>
          <ac:spMkLst>
            <pc:docMk/>
            <pc:sldMk cId="0" sldId="257"/>
            <ac:spMk id="3" creationId="{00000000-0000-0000-0000-000000000000}"/>
          </ac:spMkLst>
        </pc:spChg>
        <pc:spChg chg="mod">
          <ac:chgData name="Guest User" userId="" providerId="Windows Live" clId="Web-{87A2E5B8-699B-7C99-73D1-943182D557B0}" dt="2025-11-05T17:13:34.848" v="2" actId="14100"/>
          <ac:spMkLst>
            <pc:docMk/>
            <pc:sldMk cId="0" sldId="257"/>
            <ac:spMk id="7" creationId="{00000000-0000-0000-0000-000000000000}"/>
          </ac:spMkLst>
        </pc:spChg>
        <pc:spChg chg="add del mod">
          <ac:chgData name="Guest User" userId="" providerId="Windows Live" clId="Web-{87A2E5B8-699B-7C99-73D1-943182D557B0}" dt="2025-11-05T17:13:43.239" v="4" actId="14100"/>
          <ac:spMkLst>
            <pc:docMk/>
            <pc:sldMk cId="0" sldId="257"/>
            <ac:spMk id="11" creationId="{00000000-0000-0000-0000-000000000000}"/>
          </ac:spMkLst>
        </pc:spChg>
        <pc:spChg chg="mod">
          <ac:chgData name="Guest User" userId="" providerId="Windows Live" clId="Web-{87A2E5B8-699B-7C99-73D1-943182D557B0}" dt="2025-11-05T17:13:56.317" v="7" actId="14100"/>
          <ac:spMkLst>
            <pc:docMk/>
            <pc:sldMk cId="0" sldId="257"/>
            <ac:spMk id="15" creationId="{00000000-0000-0000-0000-000000000000}"/>
          </ac:spMkLst>
        </pc:spChg>
        <pc:spChg chg="mod">
          <ac:chgData name="Guest User" userId="" providerId="Windows Live" clId="Web-{87A2E5B8-699B-7C99-73D1-943182D557B0}" dt="2025-11-05T17:13:47.551" v="5" actId="14100"/>
          <ac:spMkLst>
            <pc:docMk/>
            <pc:sldMk cId="0" sldId="257"/>
            <ac:spMk id="19" creationId="{00000000-0000-0000-0000-000000000000}"/>
          </ac:spMkLst>
        </pc:spChg>
        <pc:spChg chg="mod">
          <ac:chgData name="Guest User" userId="" providerId="Windows Live" clId="Web-{87A2E5B8-699B-7C99-73D1-943182D557B0}" dt="2025-11-05T17:13:52.583" v="6" actId="14100"/>
          <ac:spMkLst>
            <pc:docMk/>
            <pc:sldMk cId="0" sldId="257"/>
            <ac:spMk id="23" creationId="{00000000-0000-0000-0000-000000000000}"/>
          </ac:spMkLst>
        </pc:spChg>
      </pc:sldChg>
      <pc:sldChg chg="modSp">
        <pc:chgData name="Guest User" userId="" providerId="Windows Live" clId="Web-{87A2E5B8-699B-7C99-73D1-943182D557B0}" dt="2025-11-05T17:16:47.334" v="40" actId="20577"/>
        <pc:sldMkLst>
          <pc:docMk/>
          <pc:sldMk cId="0" sldId="258"/>
        </pc:sldMkLst>
        <pc:spChg chg="mod">
          <ac:chgData name="Guest User" userId="" providerId="Windows Live" clId="Web-{87A2E5B8-699B-7C99-73D1-943182D557B0}" dt="2025-11-05T17:16:47.334" v="40" actId="20577"/>
          <ac:spMkLst>
            <pc:docMk/>
            <pc:sldMk cId="0" sldId="258"/>
            <ac:spMk id="3" creationId="{00000000-0000-0000-0000-000000000000}"/>
          </ac:spMkLst>
        </pc:spChg>
      </pc:sldChg>
      <pc:sldChg chg="modSp">
        <pc:chgData name="Guest User" userId="" providerId="Windows Live" clId="Web-{87A2E5B8-699B-7C99-73D1-943182D557B0}" dt="2025-11-05T17:16:12.303" v="30"/>
        <pc:sldMkLst>
          <pc:docMk/>
          <pc:sldMk cId="0" sldId="262"/>
        </pc:sldMkLst>
        <pc:spChg chg="mod">
          <ac:chgData name="Guest User" userId="" providerId="Windows Live" clId="Web-{87A2E5B8-699B-7C99-73D1-943182D557B0}" dt="2025-11-05T17:16:12.303" v="30"/>
          <ac:spMkLst>
            <pc:docMk/>
            <pc:sldMk cId="0" sldId="262"/>
            <ac:spMk id="4" creationId="{00000000-0000-0000-0000-000000000000}"/>
          </ac:spMkLst>
        </pc:spChg>
        <pc:spChg chg="mod">
          <ac:chgData name="Guest User" userId="" providerId="Windows Live" clId="Web-{87A2E5B8-699B-7C99-73D1-943182D557B0}" dt="2025-11-05T17:16:11.818" v="29"/>
          <ac:spMkLst>
            <pc:docMk/>
            <pc:sldMk cId="0" sldId="262"/>
            <ac:spMk id="6" creationId="{00000000-0000-0000-0000-000000000000}"/>
          </ac:spMkLst>
        </pc:spChg>
        <pc:spChg chg="mod">
          <ac:chgData name="Guest User" userId="" providerId="Windows Live" clId="Web-{87A2E5B8-699B-7C99-73D1-943182D557B0}" dt="2025-11-05T17:15:14.162" v="16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Guest User" userId="" providerId="Windows Live" clId="Web-{87A2E5B8-699B-7C99-73D1-943182D557B0}" dt="2025-11-05T17:16:04.787" v="22"/>
          <ac:spMkLst>
            <pc:docMk/>
            <pc:sldMk cId="0" sldId="262"/>
            <ac:spMk id="8" creationId="{00000000-0000-0000-0000-000000000000}"/>
          </ac:spMkLst>
        </pc:spChg>
      </pc:sldChg>
    </pc:docChg>
  </pc:docChgLst>
  <pc:docChgLst>
    <pc:chgData name="Guest User" providerId="Windows Live" clId="Web-{F9875C4A-2B13-2DE8-82D3-62DF43D311B9}"/>
    <pc:docChg chg="mod modSld addMainMaster delMainMaster">
      <pc:chgData name="Guest User" userId="" providerId="Windows Live" clId="Web-{F9875C4A-2B13-2DE8-82D3-62DF43D311B9}" dt="2025-11-05T13:32:49.134" v="44" actId="14100"/>
      <pc:docMkLst>
        <pc:docMk/>
      </pc:docMkLst>
      <pc:sldChg chg="mod modClrScheme chgLayout">
        <pc:chgData name="Guest User" userId="" providerId="Windows Live" clId="Web-{F9875C4A-2B13-2DE8-82D3-62DF43D311B9}" dt="2025-11-05T13:31:59.962" v="5"/>
        <pc:sldMkLst>
          <pc:docMk/>
          <pc:sldMk cId="0" sldId="256"/>
        </pc:sldMkLst>
      </pc:sldChg>
      <pc:sldChg chg="mod modClrScheme chgLayout">
        <pc:chgData name="Guest User" userId="" providerId="Windows Live" clId="Web-{F9875C4A-2B13-2DE8-82D3-62DF43D311B9}" dt="2025-11-05T13:31:59.962" v="5"/>
        <pc:sldMkLst>
          <pc:docMk/>
          <pc:sldMk cId="0" sldId="257"/>
        </pc:sldMkLst>
      </pc:sldChg>
      <pc:sldChg chg="mod modClrScheme chgLayout">
        <pc:chgData name="Guest User" userId="" providerId="Windows Live" clId="Web-{F9875C4A-2B13-2DE8-82D3-62DF43D311B9}" dt="2025-11-05T13:31:59.962" v="5"/>
        <pc:sldMkLst>
          <pc:docMk/>
          <pc:sldMk cId="0" sldId="258"/>
        </pc:sldMkLst>
      </pc:sldChg>
      <pc:sldChg chg="mod modClrScheme chgLayout">
        <pc:chgData name="Guest User" userId="" providerId="Windows Live" clId="Web-{F9875C4A-2B13-2DE8-82D3-62DF43D311B9}" dt="2025-11-05T13:31:59.962" v="5"/>
        <pc:sldMkLst>
          <pc:docMk/>
          <pc:sldMk cId="0" sldId="259"/>
        </pc:sldMkLst>
      </pc:sldChg>
      <pc:sldChg chg="mod modClrScheme chgLayout">
        <pc:chgData name="Guest User" userId="" providerId="Windows Live" clId="Web-{F9875C4A-2B13-2DE8-82D3-62DF43D311B9}" dt="2025-11-05T13:31:59.962" v="5"/>
        <pc:sldMkLst>
          <pc:docMk/>
          <pc:sldMk cId="0" sldId="260"/>
        </pc:sldMkLst>
      </pc:sldChg>
      <pc:sldChg chg="mod modClrScheme chgLayout">
        <pc:chgData name="Guest User" userId="" providerId="Windows Live" clId="Web-{F9875C4A-2B13-2DE8-82D3-62DF43D311B9}" dt="2025-11-05T13:31:59.962" v="5"/>
        <pc:sldMkLst>
          <pc:docMk/>
          <pc:sldMk cId="0" sldId="261"/>
        </pc:sldMkLst>
      </pc:sldChg>
      <pc:sldChg chg="mod modClrScheme chgLayout">
        <pc:chgData name="Guest User" userId="" providerId="Windows Live" clId="Web-{F9875C4A-2B13-2DE8-82D3-62DF43D311B9}" dt="2025-11-05T13:31:59.962" v="5"/>
        <pc:sldMkLst>
          <pc:docMk/>
          <pc:sldMk cId="0" sldId="262"/>
        </pc:sldMkLst>
      </pc:sldChg>
      <pc:sldChg chg="mod modClrScheme chgLayout">
        <pc:chgData name="Guest User" userId="" providerId="Windows Live" clId="Web-{F9875C4A-2B13-2DE8-82D3-62DF43D311B9}" dt="2025-11-05T13:31:59.962" v="5"/>
        <pc:sldMkLst>
          <pc:docMk/>
          <pc:sldMk cId="0" sldId="263"/>
        </pc:sldMkLst>
      </pc:sldChg>
      <pc:sldChg chg="mod modClrScheme chgLayout">
        <pc:chgData name="Guest User" userId="" providerId="Windows Live" clId="Web-{F9875C4A-2B13-2DE8-82D3-62DF43D311B9}" dt="2025-11-05T13:31:59.962" v="5"/>
        <pc:sldMkLst>
          <pc:docMk/>
          <pc:sldMk cId="0" sldId="264"/>
        </pc:sldMkLst>
      </pc:sldChg>
      <pc:sldChg chg="addSp delSp modSp mod setBg modClrScheme setClrOvrMap delDesignElem chgLayout">
        <pc:chgData name="Guest User" userId="" providerId="Windows Live" clId="Web-{F9875C4A-2B13-2DE8-82D3-62DF43D311B9}" dt="2025-11-05T13:32:49.134" v="44" actId="14100"/>
        <pc:sldMkLst>
          <pc:docMk/>
          <pc:sldMk cId="3102475512" sldId="265"/>
        </pc:sldMkLst>
        <pc:spChg chg="add mod">
          <ac:chgData name="Guest User" userId="" providerId="Windows Live" clId="Web-{F9875C4A-2B13-2DE8-82D3-62DF43D311B9}" dt="2025-11-05T13:32:49.134" v="44" actId="14100"/>
          <ac:spMkLst>
            <pc:docMk/>
            <pc:sldMk cId="3102475512" sldId="265"/>
            <ac:spMk id="4" creationId="{95DC0D88-C070-7E9C-4106-6312910AA3D0}"/>
          </ac:spMkLst>
        </pc:spChg>
        <pc:picChg chg="mod ord">
          <ac:chgData name="Guest User" userId="" providerId="Windows Live" clId="Web-{F9875C4A-2B13-2DE8-82D3-62DF43D311B9}" dt="2025-11-05T13:32:28.321" v="16" actId="1076"/>
          <ac:picMkLst>
            <pc:docMk/>
            <pc:sldMk cId="3102475512" sldId="265"/>
            <ac:picMk id="2" creationId="{20D7E70D-4C1E-C48A-B3D1-B0D98A28418A}"/>
          </ac:picMkLst>
        </pc:picChg>
        <pc:picChg chg="mod">
          <ac:chgData name="Guest User" userId="" providerId="Windows Live" clId="Web-{F9875C4A-2B13-2DE8-82D3-62DF43D311B9}" dt="2025-11-05T13:32:12.633" v="10" actId="14100"/>
          <ac:picMkLst>
            <pc:docMk/>
            <pc:sldMk cId="3102475512" sldId="265"/>
            <ac:picMk id="3" creationId="{1259E02F-0045-CE63-9339-45EF01D058B6}"/>
          </ac:picMkLst>
        </pc:picChg>
      </pc:sldChg>
    </pc:docChg>
  </pc:docChgLst>
  <pc:docChgLst>
    <pc:chgData name="Guest User" providerId="Windows Live" clId="Web-{F45E77D0-7FE9-F6E8-C8ED-F6998CB1AE16}"/>
    <pc:docChg chg="mod addSld modSld addMainMaster delMainMaster">
      <pc:chgData name="Guest User" userId="" providerId="Windows Live" clId="Web-{F45E77D0-7FE9-F6E8-C8ED-F6998CB1AE16}" dt="2025-11-05T13:29:12.900" v="61" actId="1076"/>
      <pc:docMkLst>
        <pc:docMk/>
      </pc:docMkLst>
      <pc:sldChg chg="mod modClrScheme chgLayout">
        <pc:chgData name="Guest User" userId="" providerId="Windows Live" clId="Web-{F45E77D0-7FE9-F6E8-C8ED-F6998CB1AE16}" dt="2025-11-05T13:27:14.400" v="41"/>
        <pc:sldMkLst>
          <pc:docMk/>
          <pc:sldMk cId="0" sldId="256"/>
        </pc:sldMkLst>
      </pc:sldChg>
      <pc:sldChg chg="mod modClrScheme chgLayout">
        <pc:chgData name="Guest User" userId="" providerId="Windows Live" clId="Web-{F45E77D0-7FE9-F6E8-C8ED-F6998CB1AE16}" dt="2025-11-05T13:27:14.400" v="41"/>
        <pc:sldMkLst>
          <pc:docMk/>
          <pc:sldMk cId="0" sldId="257"/>
        </pc:sldMkLst>
      </pc:sldChg>
      <pc:sldChg chg="mod modClrScheme chgLayout">
        <pc:chgData name="Guest User" userId="" providerId="Windows Live" clId="Web-{F45E77D0-7FE9-F6E8-C8ED-F6998CB1AE16}" dt="2025-11-05T13:27:14.400" v="41"/>
        <pc:sldMkLst>
          <pc:docMk/>
          <pc:sldMk cId="0" sldId="258"/>
        </pc:sldMkLst>
      </pc:sldChg>
      <pc:sldChg chg="mod modClrScheme chgLayout">
        <pc:chgData name="Guest User" userId="" providerId="Windows Live" clId="Web-{F45E77D0-7FE9-F6E8-C8ED-F6998CB1AE16}" dt="2025-11-05T13:27:14.400" v="41"/>
        <pc:sldMkLst>
          <pc:docMk/>
          <pc:sldMk cId="0" sldId="259"/>
        </pc:sldMkLst>
      </pc:sldChg>
      <pc:sldChg chg="mod modClrScheme chgLayout">
        <pc:chgData name="Guest User" userId="" providerId="Windows Live" clId="Web-{F45E77D0-7FE9-F6E8-C8ED-F6998CB1AE16}" dt="2025-11-05T13:27:14.400" v="41"/>
        <pc:sldMkLst>
          <pc:docMk/>
          <pc:sldMk cId="0" sldId="260"/>
        </pc:sldMkLst>
      </pc:sldChg>
      <pc:sldChg chg="mod modClrScheme chgLayout">
        <pc:chgData name="Guest User" userId="" providerId="Windows Live" clId="Web-{F45E77D0-7FE9-F6E8-C8ED-F6998CB1AE16}" dt="2025-11-05T13:27:14.400" v="41"/>
        <pc:sldMkLst>
          <pc:docMk/>
          <pc:sldMk cId="0" sldId="261"/>
        </pc:sldMkLst>
      </pc:sldChg>
      <pc:sldChg chg="mod modClrScheme chgLayout">
        <pc:chgData name="Guest User" userId="" providerId="Windows Live" clId="Web-{F45E77D0-7FE9-F6E8-C8ED-F6998CB1AE16}" dt="2025-11-05T13:27:14.400" v="41"/>
        <pc:sldMkLst>
          <pc:docMk/>
          <pc:sldMk cId="0" sldId="262"/>
        </pc:sldMkLst>
      </pc:sldChg>
      <pc:sldChg chg="mod modClrScheme chgLayout">
        <pc:chgData name="Guest User" userId="" providerId="Windows Live" clId="Web-{F45E77D0-7FE9-F6E8-C8ED-F6998CB1AE16}" dt="2025-11-05T13:27:14.400" v="41"/>
        <pc:sldMkLst>
          <pc:docMk/>
          <pc:sldMk cId="0" sldId="263"/>
        </pc:sldMkLst>
      </pc:sldChg>
      <pc:sldChg chg="mod modClrScheme chgLayout">
        <pc:chgData name="Guest User" userId="" providerId="Windows Live" clId="Web-{F45E77D0-7FE9-F6E8-C8ED-F6998CB1AE16}" dt="2025-11-05T13:27:14.400" v="41"/>
        <pc:sldMkLst>
          <pc:docMk/>
          <pc:sldMk cId="0" sldId="264"/>
        </pc:sldMkLst>
      </pc:sldChg>
      <pc:sldChg chg="addSp delSp modSp new mod setBg modClrScheme setClrOvrMap chgLayout">
        <pc:chgData name="Guest User" userId="" providerId="Windows Live" clId="Web-{F45E77D0-7FE9-F6E8-C8ED-F6998CB1AE16}" dt="2025-11-05T13:29:12.900" v="61" actId="1076"/>
        <pc:sldMkLst>
          <pc:docMk/>
          <pc:sldMk cId="3102475512" sldId="265"/>
        </pc:sldMkLst>
        <pc:picChg chg="add mod">
          <ac:chgData name="Guest User" userId="" providerId="Windows Live" clId="Web-{F45E77D0-7FE9-F6E8-C8ED-F6998CB1AE16}" dt="2025-11-05T13:28:59.228" v="56" actId="14100"/>
          <ac:picMkLst>
            <pc:docMk/>
            <pc:sldMk cId="3102475512" sldId="265"/>
            <ac:picMk id="2" creationId="{20D7E70D-4C1E-C48A-B3D1-B0D98A28418A}"/>
          </ac:picMkLst>
        </pc:picChg>
        <pc:picChg chg="add mod">
          <ac:chgData name="Guest User" userId="" providerId="Windows Live" clId="Web-{F45E77D0-7FE9-F6E8-C8ED-F6998CB1AE16}" dt="2025-11-05T13:29:12.900" v="61" actId="1076"/>
          <ac:picMkLst>
            <pc:docMk/>
            <pc:sldMk cId="3102475512" sldId="265"/>
            <ac:picMk id="3" creationId="{1259E02F-0045-CE63-9339-45EF01D058B6}"/>
          </ac:picMkLst>
        </pc:picChg>
      </pc:sldChg>
    </pc:docChg>
  </pc:docChgLst>
  <pc:docChgLst>
    <pc:chgData name="Guest User" providerId="Windows Live" clId="Web-{1CDA48CC-EBC1-AE67-8514-D03E827C7792}"/>
    <pc:docChg chg="modSld">
      <pc:chgData name="Guest User" userId="" providerId="Windows Live" clId="Web-{1CDA48CC-EBC1-AE67-8514-D03E827C7792}" dt="2025-11-10T18:05:46.620" v="97" actId="20577"/>
      <pc:docMkLst>
        <pc:docMk/>
      </pc:docMkLst>
      <pc:sldChg chg="modSp">
        <pc:chgData name="Guest User" userId="" providerId="Windows Live" clId="Web-{1CDA48CC-EBC1-AE67-8514-D03E827C7792}" dt="2025-11-10T18:05:46.620" v="97" actId="20577"/>
        <pc:sldMkLst>
          <pc:docMk/>
          <pc:sldMk cId="0" sldId="262"/>
        </pc:sldMkLst>
        <pc:spChg chg="mod">
          <ac:chgData name="Guest User" userId="" providerId="Windows Live" clId="Web-{1CDA48CC-EBC1-AE67-8514-D03E827C7792}" dt="2025-11-10T18:05:46.620" v="97" actId="20577"/>
          <ac:spMkLst>
            <pc:docMk/>
            <pc:sldMk cId="0" sldId="262"/>
            <ac:spMk id="5" creationId="{00000000-0000-0000-0000-000000000000}"/>
          </ac:spMkLst>
        </pc:spChg>
        <pc:spChg chg="mod">
          <ac:chgData name="Guest User" userId="" providerId="Windows Live" clId="Web-{1CDA48CC-EBC1-AE67-8514-D03E827C7792}" dt="2025-11-10T18:04:12.243" v="62" actId="20577"/>
          <ac:spMkLst>
            <pc:docMk/>
            <pc:sldMk cId="0" sldId="262"/>
            <ac:spMk id="7" creationId="{00000000-0000-0000-0000-000000000000}"/>
          </ac:spMkLst>
        </pc:spChg>
        <pc:spChg chg="mod">
          <ac:chgData name="Guest User" userId="" providerId="Windows Live" clId="Web-{1CDA48CC-EBC1-AE67-8514-D03E827C7792}" dt="2025-11-10T18:04:20.258" v="63" actId="20577"/>
          <ac:spMkLst>
            <pc:docMk/>
            <pc:sldMk cId="0" sldId="262"/>
            <ac:spMk id="9" creationId="{00000000-0000-0000-0000-000000000000}"/>
          </ac:spMkLst>
        </pc:spChg>
      </pc:sldChg>
      <pc:sldChg chg="addSp modSp">
        <pc:chgData name="Guest User" userId="" providerId="Windows Live" clId="Web-{1CDA48CC-EBC1-AE67-8514-D03E827C7792}" dt="2025-11-10T18:03:46.804" v="60" actId="1076"/>
        <pc:sldMkLst>
          <pc:docMk/>
          <pc:sldMk cId="3102475512" sldId="265"/>
        </pc:sldMkLst>
        <pc:spChg chg="mod">
          <ac:chgData name="Guest User" userId="" providerId="Windows Live" clId="Web-{1CDA48CC-EBC1-AE67-8514-D03E827C7792}" dt="2025-11-10T17:59:17.741" v="49" actId="1076"/>
          <ac:spMkLst>
            <pc:docMk/>
            <pc:sldMk cId="3102475512" sldId="265"/>
            <ac:spMk id="4" creationId="{95DC0D88-C070-7E9C-4106-6312910AA3D0}"/>
          </ac:spMkLst>
        </pc:spChg>
        <pc:spChg chg="mod">
          <ac:chgData name="Guest User" userId="" providerId="Windows Live" clId="Web-{1CDA48CC-EBC1-AE67-8514-D03E827C7792}" dt="2025-11-10T18:00:01.729" v="57" actId="14100"/>
          <ac:spMkLst>
            <pc:docMk/>
            <pc:sldMk cId="3102475512" sldId="265"/>
            <ac:spMk id="6" creationId="{168CE067-E929-3E66-6C98-FFC9FD14F50E}"/>
          </ac:spMkLst>
        </pc:spChg>
        <pc:spChg chg="add mod">
          <ac:chgData name="Guest User" userId="" providerId="Windows Live" clId="Web-{1CDA48CC-EBC1-AE67-8514-D03E827C7792}" dt="2025-11-10T18:00:37.169" v="58" actId="20577"/>
          <ac:spMkLst>
            <pc:docMk/>
            <pc:sldMk cId="3102475512" sldId="265"/>
            <ac:spMk id="7" creationId="{85E0EF5F-34BA-A678-F6BC-637A98C50305}"/>
          </ac:spMkLst>
        </pc:spChg>
        <pc:picChg chg="mod">
          <ac:chgData name="Guest User" userId="" providerId="Windows Live" clId="Web-{1CDA48CC-EBC1-AE67-8514-D03E827C7792}" dt="2025-11-10T18:03:42.960" v="59" actId="1076"/>
          <ac:picMkLst>
            <pc:docMk/>
            <pc:sldMk cId="3102475512" sldId="265"/>
            <ac:picMk id="2" creationId="{20D7E70D-4C1E-C48A-B3D1-B0D98A28418A}"/>
          </ac:picMkLst>
        </pc:picChg>
        <pc:picChg chg="mod">
          <ac:chgData name="Guest User" userId="" providerId="Windows Live" clId="Web-{1CDA48CC-EBC1-AE67-8514-D03E827C7792}" dt="2025-11-10T18:03:46.804" v="60" actId="1076"/>
          <ac:picMkLst>
            <pc:docMk/>
            <pc:sldMk cId="3102475512" sldId="265"/>
            <ac:picMk id="3" creationId="{1259E02F-0045-CE63-9339-45EF01D058B6}"/>
          </ac:picMkLst>
        </pc:picChg>
      </pc:sldChg>
    </pc:docChg>
  </pc:docChgLst>
  <pc:docChgLst>
    <pc:chgData name="Guest User" providerId="Windows Live" clId="Web-{E486FAA3-3CCC-E537-7572-45A195900348}"/>
    <pc:docChg chg="modSld">
      <pc:chgData name="Guest User" userId="" providerId="Windows Live" clId="Web-{E486FAA3-3CCC-E537-7572-45A195900348}" dt="2025-11-05T13:43:48.351" v="1" actId="1076"/>
      <pc:docMkLst>
        <pc:docMk/>
      </pc:docMkLst>
      <pc:sldChg chg="modSp">
        <pc:chgData name="Guest User" userId="" providerId="Windows Live" clId="Web-{E486FAA3-3CCC-E537-7572-45A195900348}" dt="2025-11-05T13:43:48.351" v="1" actId="1076"/>
        <pc:sldMkLst>
          <pc:docMk/>
          <pc:sldMk cId="0" sldId="261"/>
        </pc:sldMkLst>
      </pc:sldChg>
    </pc:docChg>
  </pc:docChgLst>
  <pc:docChgLst>
    <pc:chgData name="Guest User" providerId="Windows Live" clId="Web-{9BE952C8-9D28-5CAB-5972-4219071BDF48}"/>
    <pc:docChg chg="modSld sldOrd">
      <pc:chgData name="Guest User" userId="" providerId="Windows Live" clId="Web-{9BE952C8-9D28-5CAB-5972-4219071BDF48}" dt="2025-11-05T13:07:24.577" v="11"/>
      <pc:docMkLst>
        <pc:docMk/>
      </pc:docMkLst>
      <pc:sldChg chg="ord">
        <pc:chgData name="Guest User" userId="" providerId="Windows Live" clId="Web-{9BE952C8-9D28-5CAB-5972-4219071BDF48}" dt="2025-11-05T13:07:24.577" v="11"/>
        <pc:sldMkLst>
          <pc:docMk/>
          <pc:sldMk cId="0" sldId="258"/>
        </pc:sldMkLst>
      </pc:sldChg>
      <pc:sldChg chg="modSp">
        <pc:chgData name="Guest User" userId="" providerId="Windows Live" clId="Web-{9BE952C8-9D28-5CAB-5972-4219071BDF48}" dt="2025-11-05T13:02:50.026" v="6" actId="20577"/>
        <pc:sldMkLst>
          <pc:docMk/>
          <pc:sldMk cId="0" sldId="259"/>
        </pc:sldMkLst>
        <pc:spChg chg="mod">
          <ac:chgData name="Guest User" userId="" providerId="Windows Live" clId="Web-{9BE952C8-9D28-5CAB-5972-4219071BDF48}" dt="2025-11-05T13:02:50.026" v="6" actId="20577"/>
          <ac:spMkLst>
            <pc:docMk/>
            <pc:sldMk cId="0" sldId="259"/>
            <ac:spMk id="7" creationId="{00000000-0000-0000-0000-000000000000}"/>
          </ac:spMkLst>
        </pc:spChg>
      </pc:sldChg>
    </pc:docChg>
  </pc:docChgLst>
  <pc:docChgLst>
    <pc:chgData name="Guest User" providerId="Windows Live" clId="Web-{B69EBD4D-0C89-D426-5583-FFA40D00B532}"/>
    <pc:docChg chg="modSld">
      <pc:chgData name="Guest User" userId="" providerId="Windows Live" clId="Web-{B69EBD4D-0C89-D426-5583-FFA40D00B532}" dt="2025-11-05T13:38:41.036" v="47" actId="20577"/>
      <pc:docMkLst>
        <pc:docMk/>
      </pc:docMkLst>
      <pc:sldChg chg="modSp">
        <pc:chgData name="Guest User" userId="" providerId="Windows Live" clId="Web-{B69EBD4D-0C89-D426-5583-FFA40D00B532}" dt="2025-11-05T13:38:41.036" v="47" actId="20577"/>
        <pc:sldMkLst>
          <pc:docMk/>
          <pc:sldMk cId="0" sldId="259"/>
        </pc:sldMkLst>
        <pc:spChg chg="mod">
          <ac:chgData name="Guest User" userId="" providerId="Windows Live" clId="Web-{B69EBD4D-0C89-D426-5583-FFA40D00B532}" dt="2025-11-05T13:38:41.036" v="47" actId="20577"/>
          <ac:spMkLst>
            <pc:docMk/>
            <pc:sldMk cId="0" sldId="259"/>
            <ac:spMk id="14" creationId="{00000000-0000-0000-0000-000000000000}"/>
          </ac:spMkLst>
        </pc:spChg>
      </pc:sldChg>
      <pc:sldChg chg="modSp">
        <pc:chgData name="Guest User" userId="" providerId="Windows Live" clId="Web-{B69EBD4D-0C89-D426-5583-FFA40D00B532}" dt="2025-11-05T13:37:01.457" v="40" actId="20577"/>
        <pc:sldMkLst>
          <pc:docMk/>
          <pc:sldMk cId="0" sldId="260"/>
        </pc:sldMkLst>
        <pc:spChg chg="mod">
          <ac:chgData name="Guest User" userId="" providerId="Windows Live" clId="Web-{B69EBD4D-0C89-D426-5583-FFA40D00B532}" dt="2025-11-05T13:37:01.457" v="40" actId="20577"/>
          <ac:spMkLst>
            <pc:docMk/>
            <pc:sldMk cId="0" sldId="260"/>
            <ac:spMk id="9" creationId="{00000000-0000-0000-0000-000000000000}"/>
          </ac:spMkLst>
        </pc:spChg>
      </pc:sldChg>
      <pc:sldChg chg="modSp">
        <pc:chgData name="Guest User" userId="" providerId="Windows Live" clId="Web-{B69EBD4D-0C89-D426-5583-FFA40D00B532}" dt="2025-11-05T13:37:36.473" v="42" actId="1076"/>
        <pc:sldMkLst>
          <pc:docMk/>
          <pc:sldMk cId="0" sldId="261"/>
        </pc:sldMkLst>
      </pc:sldChg>
      <pc:sldChg chg="modSp">
        <pc:chgData name="Guest User" userId="" providerId="Windows Live" clId="Web-{B69EBD4D-0C89-D426-5583-FFA40D00B532}" dt="2025-11-05T13:38:07.145" v="43" actId="14100"/>
        <pc:sldMkLst>
          <pc:docMk/>
          <pc:sldMk cId="0" sldId="262"/>
        </pc:sldMkLst>
        <pc:picChg chg="mod">
          <ac:chgData name="Guest User" userId="" providerId="Windows Live" clId="Web-{B69EBD4D-0C89-D426-5583-FFA40D00B532}" dt="2025-11-05T13:38:07.145" v="43" actId="14100"/>
          <ac:picMkLst>
            <pc:docMk/>
            <pc:sldMk cId="0" sldId="262"/>
            <ac:picMk id="11" creationId="{00000000-0000-0000-0000-000000000000}"/>
          </ac:picMkLst>
        </pc:picChg>
      </pc:sldChg>
    </pc:docChg>
  </pc:docChgLst>
  <pc:docChgLst>
    <pc:chgData name="Guest User" providerId="Windows Live" clId="Web-{8116F662-79AE-DBFF-8507-9241C49BE1FF}"/>
    <pc:docChg chg="modSld">
      <pc:chgData name="Guest User" userId="" providerId="Windows Live" clId="Web-{8116F662-79AE-DBFF-8507-9241C49BE1FF}" dt="2025-11-08T09:02:40.310" v="6" actId="14100"/>
      <pc:docMkLst>
        <pc:docMk/>
      </pc:docMkLst>
      <pc:sldChg chg="addSp modSp">
        <pc:chgData name="Guest User" userId="" providerId="Windows Live" clId="Web-{8116F662-79AE-DBFF-8507-9241C49BE1FF}" dt="2025-11-08T09:02:40.310" v="6" actId="14100"/>
        <pc:sldMkLst>
          <pc:docMk/>
          <pc:sldMk cId="0" sldId="261"/>
        </pc:sldMkLst>
        <pc:picChg chg="add mod">
          <ac:chgData name="Guest User" userId="" providerId="Windows Live" clId="Web-{8116F662-79AE-DBFF-8507-9241C49BE1FF}" dt="2025-11-08T09:02:25.372" v="5" actId="1076"/>
          <ac:picMkLst>
            <pc:docMk/>
            <pc:sldMk cId="0" sldId="261"/>
            <ac:picMk id="5" creationId="{337D7EBB-597F-467C-862C-C9F088BBFE27}"/>
          </ac:picMkLst>
        </pc:picChg>
        <pc:picChg chg="mod">
          <ac:chgData name="Guest User" userId="" providerId="Windows Live" clId="Web-{8116F662-79AE-DBFF-8507-9241C49BE1FF}" dt="2025-11-08T09:02:40.310" v="6" actId="14100"/>
          <ac:picMkLst>
            <pc:docMk/>
            <pc:sldMk cId="0" sldId="261"/>
            <ac:picMk id="8" creationId="{56E58557-9C1A-5462-AAD4-4682D8B232B2}"/>
          </ac:picMkLst>
        </pc:picChg>
      </pc:sldChg>
    </pc:docChg>
  </pc:docChgLst>
  <pc:docChgLst>
    <pc:chgData name="Guest User" providerId="Windows Live" clId="Web-{AA170932-C2AA-6167-E041-A873B7B647A1}"/>
    <pc:docChg chg="sldOrd">
      <pc:chgData name="Guest User" userId="" providerId="Windows Live" clId="Web-{AA170932-C2AA-6167-E041-A873B7B647A1}" dt="2025-11-04T17:37:39.052" v="0"/>
      <pc:docMkLst>
        <pc:docMk/>
      </pc:docMkLst>
      <pc:sldChg chg="ord">
        <pc:chgData name="Guest User" userId="" providerId="Windows Live" clId="Web-{AA170932-C2AA-6167-E041-A873B7B647A1}" dt="2025-11-04T17:37:39.052" v="0"/>
        <pc:sldMkLst>
          <pc:docMk/>
          <pc:sldMk cId="0" sldId="258"/>
        </pc:sldMkLst>
      </pc:sldChg>
    </pc:docChg>
  </pc:docChgLst>
  <pc:docChgLst>
    <pc:chgData name="Guest User" providerId="Windows Live" clId="Web-{DE03A2C7-F457-3999-4D44-E559FCC520F1}"/>
    <pc:docChg chg="modSld">
      <pc:chgData name="Guest User" userId="" providerId="Windows Live" clId="Web-{DE03A2C7-F457-3999-4D44-E559FCC520F1}" dt="2025-11-05T02:48:24.899" v="167" actId="20577"/>
      <pc:docMkLst>
        <pc:docMk/>
      </pc:docMkLst>
      <pc:sldChg chg="modSp">
        <pc:chgData name="Guest User" userId="" providerId="Windows Live" clId="Web-{DE03A2C7-F457-3999-4D44-E559FCC520F1}" dt="2025-11-05T02:36:40.515" v="4" actId="20577"/>
        <pc:sldMkLst>
          <pc:docMk/>
          <pc:sldMk cId="0" sldId="257"/>
        </pc:sldMkLst>
        <pc:spChg chg="mod">
          <ac:chgData name="Guest User" userId="" providerId="Windows Live" clId="Web-{DE03A2C7-F457-3999-4D44-E559FCC520F1}" dt="2025-11-05T02:36:40.515" v="4" actId="20577"/>
          <ac:spMkLst>
            <pc:docMk/>
            <pc:sldMk cId="0" sldId="257"/>
            <ac:spMk id="14" creationId="{00000000-0000-0000-0000-000000000000}"/>
          </ac:spMkLst>
        </pc:spChg>
      </pc:sldChg>
      <pc:sldChg chg="modSp">
        <pc:chgData name="Guest User" userId="" providerId="Windows Live" clId="Web-{DE03A2C7-F457-3999-4D44-E559FCC520F1}" dt="2025-11-05T02:48:24.899" v="167" actId="20577"/>
        <pc:sldMkLst>
          <pc:docMk/>
          <pc:sldMk cId="0" sldId="258"/>
        </pc:sldMkLst>
        <pc:spChg chg="mod">
          <ac:chgData name="Guest User" userId="" providerId="Windows Live" clId="Web-{DE03A2C7-F457-3999-4D44-E559FCC520F1}" dt="2025-11-05T02:43:45.014" v="57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Guest User" userId="" providerId="Windows Live" clId="Web-{DE03A2C7-F457-3999-4D44-E559FCC520F1}" dt="2025-11-05T02:48:24.899" v="167" actId="20577"/>
          <ac:spMkLst>
            <pc:docMk/>
            <pc:sldMk cId="0" sldId="258"/>
            <ac:spMk id="4" creationId="{00000000-0000-0000-0000-000000000000}"/>
          </ac:spMkLst>
        </pc:spChg>
      </pc:sldChg>
    </pc:docChg>
  </pc:docChgLst>
  <pc:docChgLst>
    <pc:chgData name="Guest User" providerId="Windows Live" clId="Web-{EAC3BFA2-2B2C-7DD7-FE87-A3D3CF0DB10A}"/>
    <pc:docChg chg="modSld">
      <pc:chgData name="Guest User" userId="" providerId="Windows Live" clId="Web-{EAC3BFA2-2B2C-7DD7-FE87-A3D3CF0DB10A}" dt="2025-11-05T15:58:24.008" v="160" actId="14100"/>
      <pc:docMkLst>
        <pc:docMk/>
      </pc:docMkLst>
      <pc:sldChg chg="delSp modSp">
        <pc:chgData name="Guest User" userId="" providerId="Windows Live" clId="Web-{EAC3BFA2-2B2C-7DD7-FE87-A3D3CF0DB10A}" dt="2025-11-05T15:37:04.159" v="47" actId="20577"/>
        <pc:sldMkLst>
          <pc:docMk/>
          <pc:sldMk cId="0" sldId="261"/>
        </pc:sldMkLst>
        <pc:spChg chg="mod">
          <ac:chgData name="Guest User" userId="" providerId="Windows Live" clId="Web-{EAC3BFA2-2B2C-7DD7-FE87-A3D3CF0DB10A}" dt="2025-11-05T15:37:04.159" v="47" actId="20577"/>
          <ac:spMkLst>
            <pc:docMk/>
            <pc:sldMk cId="0" sldId="261"/>
            <ac:spMk id="4" creationId="{00000000-0000-0000-0000-000000000000}"/>
          </ac:spMkLst>
        </pc:spChg>
      </pc:sldChg>
      <pc:sldChg chg="modSp">
        <pc:chgData name="Guest User" userId="" providerId="Windows Live" clId="Web-{EAC3BFA2-2B2C-7DD7-FE87-A3D3CF0DB10A}" dt="2025-11-05T15:34:52.290" v="4" actId="20577"/>
        <pc:sldMkLst>
          <pc:docMk/>
          <pc:sldMk cId="0" sldId="264"/>
        </pc:sldMkLst>
        <pc:spChg chg="mod">
          <ac:chgData name="Guest User" userId="" providerId="Windows Live" clId="Web-{EAC3BFA2-2B2C-7DD7-FE87-A3D3CF0DB10A}" dt="2025-11-05T15:34:52.290" v="4" actId="20577"/>
          <ac:spMkLst>
            <pc:docMk/>
            <pc:sldMk cId="0" sldId="264"/>
            <ac:spMk id="4" creationId="{00000000-0000-0000-0000-000000000000}"/>
          </ac:spMkLst>
        </pc:spChg>
      </pc:sldChg>
      <pc:sldChg chg="addSp delSp modSp">
        <pc:chgData name="Guest User" userId="" providerId="Windows Live" clId="Web-{EAC3BFA2-2B2C-7DD7-FE87-A3D3CF0DB10A}" dt="2025-11-05T15:58:24.008" v="160" actId="14100"/>
        <pc:sldMkLst>
          <pc:docMk/>
          <pc:sldMk cId="3102475512" sldId="265"/>
        </pc:sldMkLst>
        <pc:spChg chg="mod">
          <ac:chgData name="Guest User" userId="" providerId="Windows Live" clId="Web-{EAC3BFA2-2B2C-7DD7-FE87-A3D3CF0DB10A}" dt="2025-11-05T15:58:24.008" v="160" actId="14100"/>
          <ac:spMkLst>
            <pc:docMk/>
            <pc:sldMk cId="3102475512" sldId="265"/>
            <ac:spMk id="4" creationId="{95DC0D88-C070-7E9C-4106-6312910AA3D0}"/>
          </ac:spMkLst>
        </pc:spChg>
        <pc:spChg chg="add mod">
          <ac:chgData name="Guest User" userId="" providerId="Windows Live" clId="Web-{EAC3BFA2-2B2C-7DD7-FE87-A3D3CF0DB10A}" dt="2025-11-05T15:57:56.476" v="156" actId="1076"/>
          <ac:spMkLst>
            <pc:docMk/>
            <pc:sldMk cId="3102475512" sldId="265"/>
            <ac:spMk id="6" creationId="{168CE067-E929-3E66-6C98-FFC9FD14F50E}"/>
          </ac:spMkLst>
        </pc:spChg>
        <pc:picChg chg="mod">
          <ac:chgData name="Guest User" userId="" providerId="Windows Live" clId="Web-{EAC3BFA2-2B2C-7DD7-FE87-A3D3CF0DB10A}" dt="2025-11-05T15:58:07.836" v="159" actId="1076"/>
          <ac:picMkLst>
            <pc:docMk/>
            <pc:sldMk cId="3102475512" sldId="265"/>
            <ac:picMk id="2" creationId="{20D7E70D-4C1E-C48A-B3D1-B0D98A28418A}"/>
          </ac:picMkLst>
        </pc:picChg>
        <pc:picChg chg="mod">
          <ac:chgData name="Guest User" userId="" providerId="Windows Live" clId="Web-{EAC3BFA2-2B2C-7DD7-FE87-A3D3CF0DB10A}" dt="2025-11-05T15:58:03.788" v="158" actId="1076"/>
          <ac:picMkLst>
            <pc:docMk/>
            <pc:sldMk cId="3102475512" sldId="265"/>
            <ac:picMk id="3" creationId="{1259E02F-0045-CE63-9339-45EF01D058B6}"/>
          </ac:picMkLst>
        </pc:picChg>
      </pc:sldChg>
    </pc:docChg>
  </pc:docChgLst>
  <pc:docChgLst>
    <pc:chgData name="Guest User" providerId="Windows Live" clId="Web-{4A651A6F-E4E7-A457-63FA-36653D491130}"/>
    <pc:docChg chg="mod modSld addMainMaster delMainMaster">
      <pc:chgData name="Guest User" userId="" providerId="Windows Live" clId="Web-{4A651A6F-E4E7-A457-63FA-36653D491130}" dt="2025-11-05T15:32:42.697" v="11" actId="1076"/>
      <pc:docMkLst>
        <pc:docMk/>
      </pc:docMkLst>
      <pc:sldChg chg="mod setBg modClrScheme chgLayout">
        <pc:chgData name="Guest User" userId="" providerId="Windows Live" clId="Web-{4A651A6F-E4E7-A457-63FA-36653D491130}" dt="2025-11-05T15:15:25.450" v="9"/>
        <pc:sldMkLst>
          <pc:docMk/>
          <pc:sldMk cId="0" sldId="256"/>
        </pc:sldMkLst>
      </pc:sldChg>
      <pc:sldChg chg="modSp mod modClrScheme chgLayout">
        <pc:chgData name="Guest User" userId="" providerId="Windows Live" clId="Web-{4A651A6F-E4E7-A457-63FA-36653D491130}" dt="2025-11-05T15:32:42.697" v="11" actId="1076"/>
        <pc:sldMkLst>
          <pc:docMk/>
          <pc:sldMk cId="0" sldId="257"/>
        </pc:sldMkLst>
        <pc:spChg chg="mod">
          <ac:chgData name="Guest User" userId="" providerId="Windows Live" clId="Web-{4A651A6F-E4E7-A457-63FA-36653D491130}" dt="2025-11-05T15:32:42.697" v="11" actId="1076"/>
          <ac:spMkLst>
            <pc:docMk/>
            <pc:sldMk cId="0" sldId="257"/>
            <ac:spMk id="3" creationId="{00000000-0000-0000-0000-000000000000}"/>
          </ac:spMkLst>
        </pc:spChg>
      </pc:sldChg>
      <pc:sldChg chg="mod modClrScheme chgLayout">
        <pc:chgData name="Guest User" userId="" providerId="Windows Live" clId="Web-{4A651A6F-E4E7-A457-63FA-36653D491130}" dt="2025-11-05T15:15:23.888" v="7"/>
        <pc:sldMkLst>
          <pc:docMk/>
          <pc:sldMk cId="0" sldId="259"/>
        </pc:sldMkLst>
      </pc:sldChg>
      <pc:sldChg chg="mod modClrScheme chgLayout">
        <pc:chgData name="Guest User" userId="" providerId="Windows Live" clId="Web-{4A651A6F-E4E7-A457-63FA-36653D491130}" dt="2025-11-05T15:15:23.888" v="7"/>
        <pc:sldMkLst>
          <pc:docMk/>
          <pc:sldMk cId="0" sldId="260"/>
        </pc:sldMkLst>
      </pc:sldChg>
      <pc:sldChg chg="mod modClrScheme chgLayout">
        <pc:chgData name="Guest User" userId="" providerId="Windows Live" clId="Web-{4A651A6F-E4E7-A457-63FA-36653D491130}" dt="2025-11-05T15:15:23.888" v="7"/>
        <pc:sldMkLst>
          <pc:docMk/>
          <pc:sldMk cId="0" sldId="262"/>
        </pc:sldMkLst>
      </pc:sldChg>
      <pc:sldChg chg="mod modClrScheme chgLayout">
        <pc:chgData name="Guest User" userId="" providerId="Windows Live" clId="Web-{4A651A6F-E4E7-A457-63FA-36653D491130}" dt="2025-11-05T15:15:23.888" v="7"/>
        <pc:sldMkLst>
          <pc:docMk/>
          <pc:sldMk cId="0" sldId="263"/>
        </pc:sldMkLst>
      </pc:sldChg>
      <pc:sldChg chg="mod modClrScheme chgLayout">
        <pc:chgData name="Guest User" userId="" providerId="Windows Live" clId="Web-{4A651A6F-E4E7-A457-63FA-36653D491130}" dt="2025-11-05T15:15:23.888" v="7"/>
        <pc:sldMkLst>
          <pc:docMk/>
          <pc:sldMk cId="0" sldId="264"/>
        </pc:sldMkLst>
      </pc:sldChg>
      <pc:sldChg chg="mod modClrScheme chgLayout">
        <pc:chgData name="Guest User" userId="" providerId="Windows Live" clId="Web-{4A651A6F-E4E7-A457-63FA-36653D491130}" dt="2025-11-05T15:15:23.888" v="7"/>
        <pc:sldMkLst>
          <pc:docMk/>
          <pc:sldMk cId="3102475512" sldId="265"/>
        </pc:sldMkLst>
      </pc:sldChg>
      <pc:sldChg chg="mod modClrScheme chgLayout">
        <pc:chgData name="Guest User" userId="" providerId="Windows Live" clId="Web-{4A651A6F-E4E7-A457-63FA-36653D491130}" dt="2025-11-05T15:15:23.888" v="7"/>
        <pc:sldMkLst>
          <pc:docMk/>
          <pc:sldMk cId="2656966650" sldId="266"/>
        </pc:sldMkLst>
      </pc:sldChg>
    </pc:docChg>
  </pc:docChgLst>
  <pc:docChgLst>
    <pc:chgData name="Guest User" providerId="Windows Live" clId="Web-{AFAB1818-2702-3B4F-0550-C08F4008AEBD}"/>
    <pc:docChg chg="modSld">
      <pc:chgData name="Guest User" userId="" providerId="Windows Live" clId="Web-{AFAB1818-2702-3B4F-0550-C08F4008AEBD}" dt="2025-11-08T08:58:20.832" v="23" actId="14100"/>
      <pc:docMkLst>
        <pc:docMk/>
      </pc:docMkLst>
      <pc:sldChg chg="addSp delSp modSp">
        <pc:chgData name="Guest User" userId="" providerId="Windows Live" clId="Web-{AFAB1818-2702-3B4F-0550-C08F4008AEBD}" dt="2025-11-08T08:58:20.832" v="23" actId="14100"/>
        <pc:sldMkLst>
          <pc:docMk/>
          <pc:sldMk cId="0" sldId="262"/>
        </pc:sldMkLst>
        <pc:picChg chg="add mod">
          <ac:chgData name="Guest User" userId="" providerId="Windows Live" clId="Web-{AFAB1818-2702-3B4F-0550-C08F4008AEBD}" dt="2025-11-08T08:58:20.832" v="23" actId="14100"/>
          <ac:picMkLst>
            <pc:docMk/>
            <pc:sldMk cId="0" sldId="262"/>
            <ac:picMk id="13" creationId="{DB8CCBF5-7D8F-FDA6-A7C2-BE54E2B909F9}"/>
          </ac:picMkLst>
        </pc:picChg>
      </pc:sldChg>
    </pc:docChg>
  </pc:docChgLst>
  <pc:docChgLst>
    <pc:chgData name="Guest User" providerId="Windows Live" clId="Web-{B5CB2363-7F3B-54C4-43E9-A5EC0789663D}"/>
    <pc:docChg chg="addSld modSld sldOrd">
      <pc:chgData name="Guest User" userId="" providerId="Windows Live" clId="Web-{B5CB2363-7F3B-54C4-43E9-A5EC0789663D}" dt="2025-11-05T13:40:26.229" v="8" actId="14100"/>
      <pc:docMkLst>
        <pc:docMk/>
      </pc:docMkLst>
      <pc:sldChg chg="addSp modSp new ord">
        <pc:chgData name="Guest User" userId="" providerId="Windows Live" clId="Web-{B5CB2363-7F3B-54C4-43E9-A5EC0789663D}" dt="2025-11-05T13:40:26.229" v="8" actId="14100"/>
        <pc:sldMkLst>
          <pc:docMk/>
          <pc:sldMk cId="2656966650" sldId="266"/>
        </pc:sldMkLst>
        <pc:picChg chg="add mod">
          <ac:chgData name="Guest User" userId="" providerId="Windows Live" clId="Web-{B5CB2363-7F3B-54C4-43E9-A5EC0789663D}" dt="2025-11-05T13:40:26.229" v="8" actId="14100"/>
          <ac:picMkLst>
            <pc:docMk/>
            <pc:sldMk cId="2656966650" sldId="266"/>
            <ac:picMk id="2" creationId="{E2AE3E49-37E8-0939-9DD1-B91AD5A892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92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286" y="1349654"/>
            <a:ext cx="13244170" cy="3807562"/>
          </a:xfrm>
        </p:spPr>
        <p:txBody>
          <a:bodyPr anchor="b">
            <a:normAutofit/>
          </a:bodyPr>
          <a:lstStyle>
            <a:lvl1pPr algn="l">
              <a:defRPr sz="1422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286" y="5672937"/>
            <a:ext cx="13244170" cy="1777594"/>
          </a:xfrm>
        </p:spPr>
        <p:txBody>
          <a:bodyPr>
            <a:normAutofit/>
          </a:bodyPr>
          <a:lstStyle>
            <a:lvl1pPr marL="0" indent="0" algn="l">
              <a:buNone/>
              <a:defRPr sz="4978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1286" y="7627621"/>
            <a:ext cx="3291840" cy="438150"/>
          </a:xfrm>
        </p:spPr>
        <p:txBody>
          <a:bodyPr/>
          <a:lstStyle/>
          <a:p>
            <a:fld id="{965A7A7B-B71A-428D-833F-0F3507A6DB13}" type="datetimeFigureOut">
              <a:rPr lang="en-US" dirty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43616" y="7627621"/>
            <a:ext cx="3291840" cy="438150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1029053" y="416149"/>
            <a:ext cx="175565" cy="8449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694383" y="5401441"/>
            <a:ext cx="13241635" cy="2194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0130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5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11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395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551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056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74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446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49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432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3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669852" y="0"/>
            <a:ext cx="13400936" cy="2422567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680314" y="0"/>
            <a:ext cx="13386816" cy="2414016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598601" y="944822"/>
            <a:ext cx="153619" cy="8449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81" y="658368"/>
            <a:ext cx="12201754" cy="1415491"/>
          </a:xfrm>
        </p:spPr>
        <p:txBody>
          <a:bodyPr>
            <a:normAutofit/>
          </a:bodyPr>
          <a:lstStyle>
            <a:lvl1pPr>
              <a:defRPr sz="711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681" y="2973629"/>
            <a:ext cx="12201754" cy="443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8682" y="7627621"/>
            <a:ext cx="3291840" cy="438150"/>
          </a:xfrm>
        </p:spPr>
        <p:txBody>
          <a:bodyPr/>
          <a:lstStyle/>
          <a:p>
            <a:fld id="{5CF65307-640F-4AE7-B0BE-50C709AD86C5}" type="datetimeFigureOut">
              <a:rPr lang="en-US" dirty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8595" y="7627621"/>
            <a:ext cx="3291840" cy="438150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869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53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669852" y="5977705"/>
            <a:ext cx="13361947" cy="98755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598601" y="6142297"/>
            <a:ext cx="175565" cy="6583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1" y="768096"/>
            <a:ext cx="13068605" cy="4937760"/>
          </a:xfrm>
        </p:spPr>
        <p:txBody>
          <a:bodyPr anchor="b">
            <a:normAutofit/>
          </a:bodyPr>
          <a:lstStyle>
            <a:lvl1pPr>
              <a:defRPr sz="117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9498" y="6122823"/>
            <a:ext cx="12728448" cy="702259"/>
          </a:xfrm>
        </p:spPr>
        <p:txBody>
          <a:bodyPr anchor="ctr">
            <a:normAutofit/>
          </a:bodyPr>
          <a:lstStyle>
            <a:lvl1pPr marL="0" indent="0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5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669852" y="0"/>
            <a:ext cx="13400936" cy="2422567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680314" y="0"/>
            <a:ext cx="13386816" cy="2414016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598601" y="944822"/>
            <a:ext cx="153619" cy="8449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81" y="658368"/>
            <a:ext cx="12201754" cy="1415491"/>
          </a:xfrm>
        </p:spPr>
        <p:txBody>
          <a:bodyPr>
            <a:normAutofit/>
          </a:bodyPr>
          <a:lstStyle>
            <a:lvl1pPr>
              <a:defRPr sz="711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8682" y="2973629"/>
            <a:ext cx="5925312" cy="443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5123" y="2973629"/>
            <a:ext cx="5925312" cy="443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8682" y="7627621"/>
            <a:ext cx="3291840" cy="438150"/>
          </a:xfrm>
        </p:spPr>
        <p:txBody>
          <a:bodyPr/>
          <a:lstStyle/>
          <a:p>
            <a:fld id="{202278E8-5F4B-47D5-A617-8CCDF75D6A33}" type="datetimeFigureOut">
              <a:rPr lang="en-US" dirty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8595" y="7627621"/>
            <a:ext cx="3291840" cy="438150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63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669852" y="0"/>
            <a:ext cx="13400936" cy="2422567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680314" y="0"/>
            <a:ext cx="13386816" cy="2414016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598601" y="944822"/>
            <a:ext cx="153619" cy="8449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81" y="658368"/>
            <a:ext cx="12201754" cy="1415491"/>
          </a:xfrm>
        </p:spPr>
        <p:txBody>
          <a:bodyPr>
            <a:normAutofit/>
          </a:bodyPr>
          <a:lstStyle>
            <a:lvl1pPr>
              <a:defRPr sz="711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82" y="2847180"/>
            <a:ext cx="5925312" cy="988694"/>
          </a:xfrm>
        </p:spPr>
        <p:txBody>
          <a:bodyPr anchor="b"/>
          <a:lstStyle>
            <a:lvl1pPr marL="0" indent="0">
              <a:buNone/>
              <a:defRPr sz="4267" b="1" cap="none" baseline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38682" y="3844426"/>
            <a:ext cx="5925312" cy="3562214"/>
          </a:xfrm>
        </p:spPr>
        <p:txBody>
          <a:bodyPr/>
          <a:lstStyle>
            <a:lvl1pPr>
              <a:defRPr sz="4267"/>
            </a:lvl1pPr>
            <a:lvl2pPr>
              <a:defRPr sz="3556"/>
            </a:lvl2pPr>
            <a:lvl3pPr>
              <a:defRPr sz="3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15123" y="2847180"/>
            <a:ext cx="5925312" cy="988694"/>
          </a:xfrm>
        </p:spPr>
        <p:txBody>
          <a:bodyPr anchor="b"/>
          <a:lstStyle>
            <a:lvl1pPr marL="0" indent="0">
              <a:buNone/>
              <a:defRPr sz="4267" b="1" cap="none" baseline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15123" y="3844425"/>
            <a:ext cx="5925312" cy="3562213"/>
          </a:xfrm>
        </p:spPr>
        <p:txBody>
          <a:bodyPr/>
          <a:lstStyle>
            <a:lvl1pPr>
              <a:defRPr sz="4267"/>
            </a:lvl1pPr>
            <a:lvl2pPr>
              <a:defRPr sz="3556"/>
            </a:lvl2pPr>
            <a:lvl3pPr>
              <a:defRPr sz="3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8682" y="7627621"/>
            <a:ext cx="3291840" cy="438150"/>
          </a:xfrm>
        </p:spPr>
        <p:txBody>
          <a:bodyPr/>
          <a:lstStyle/>
          <a:p>
            <a:fld id="{16AAFA52-7A21-407F-8339-40DF182D7460}" type="datetimeFigureOut">
              <a:rPr lang="en-US" dirty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8595" y="7627621"/>
            <a:ext cx="3291840" cy="438150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68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799024" y="1840230"/>
            <a:ext cx="13100476" cy="454914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730901" y="3566158"/>
            <a:ext cx="153619" cy="1097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791" y="2326233"/>
            <a:ext cx="12212726" cy="3588106"/>
          </a:xfrm>
        </p:spPr>
        <p:txBody>
          <a:bodyPr>
            <a:normAutofit/>
          </a:bodyPr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31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37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669852" y="1394440"/>
            <a:ext cx="4488888" cy="5572013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598601" y="1942050"/>
            <a:ext cx="175565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2051913"/>
            <a:ext cx="3719779" cy="2051914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604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230" y="2051914"/>
            <a:ext cx="8075981" cy="4915814"/>
          </a:xfrm>
        </p:spPr>
        <p:txBody>
          <a:bodyPr/>
          <a:lstStyle>
            <a:lvl1pPr>
              <a:defRPr sz="4978"/>
            </a:lvl1pPr>
            <a:lvl2pPr>
              <a:defRPr sz="4267"/>
            </a:lvl2pPr>
            <a:lvl3pPr>
              <a:defRPr sz="3556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2416" y="4114800"/>
            <a:ext cx="3719779" cy="2479853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2416" y="7627621"/>
            <a:ext cx="3291840" cy="438150"/>
          </a:xfrm>
        </p:spPr>
        <p:txBody>
          <a:bodyPr/>
          <a:lstStyle/>
          <a:p>
            <a:fld id="{6E6483A1-31A8-47A2-AB0A-53A7803D5EBF}" type="datetimeFigureOut">
              <a:rPr lang="en-US" dirty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4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669852" y="1394440"/>
            <a:ext cx="4488888" cy="5572013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598601" y="1942050"/>
            <a:ext cx="175565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2051913"/>
            <a:ext cx="3719779" cy="2051914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604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958230" y="1393546"/>
            <a:ext cx="8075981" cy="5574182"/>
          </a:xfrm>
        </p:spPr>
        <p:txBody>
          <a:bodyPr anchor="t">
            <a:normAutofit/>
          </a:bodyPr>
          <a:lstStyle>
            <a:lvl1pPr marL="0" indent="0">
              <a:buNone/>
              <a:defRPr sz="4978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2416" y="4125773"/>
            <a:ext cx="3719779" cy="246888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2416" y="7627621"/>
            <a:ext cx="3291840" cy="438150"/>
          </a:xfrm>
        </p:spPr>
        <p:txBody>
          <a:bodyPr/>
          <a:lstStyle/>
          <a:p>
            <a:fld id="{6D8810B9-2C7C-4CAF-99E2-617AE20BA331}" type="datetimeFigureOut">
              <a:rPr lang="en-US" dirty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4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9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  <p:sldLayoutId id="2147484072" r:id="rId14"/>
    <p:sldLayoutId id="2147484073" r:id="rId15"/>
    <p:sldLayoutId id="2147484074" r:id="rId16"/>
    <p:sldLayoutId id="2147484075" r:id="rId17"/>
    <p:sldLayoutId id="2147484076" r:id="rId18"/>
    <p:sldLayoutId id="2147484077" r:id="rId19"/>
    <p:sldLayoutId id="21474840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83312"/>
            <a:ext cx="506920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SmartShelfX</a:t>
            </a:r>
            <a:endParaRPr lang="en-US" sz="3950" err="1"/>
          </a:p>
        </p:txBody>
      </p:sp>
      <p:sp>
        <p:nvSpPr>
          <p:cNvPr id="4" name="Text 1"/>
          <p:cNvSpPr/>
          <p:nvPr/>
        </p:nvSpPr>
        <p:spPr>
          <a:xfrm>
            <a:off x="6324124" y="1503045"/>
            <a:ext cx="5206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 Inventory Management Platform</a:t>
            </a:r>
            <a:endParaRPr lang="en-US" sz="1950"/>
          </a:p>
        </p:txBody>
      </p:sp>
      <p:sp>
        <p:nvSpPr>
          <p:cNvPr id="5" name="Text 2"/>
          <p:cNvSpPr/>
          <p:nvPr/>
        </p:nvSpPr>
        <p:spPr>
          <a:xfrm>
            <a:off x="6324124" y="2143006"/>
            <a:ext cx="746855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/>
          </a:p>
        </p:txBody>
      </p:sp>
      <p:sp>
        <p:nvSpPr>
          <p:cNvPr id="6" name="Text 3"/>
          <p:cNvSpPr/>
          <p:nvPr/>
        </p:nvSpPr>
        <p:spPr>
          <a:xfrm>
            <a:off x="6324124" y="2729865"/>
            <a:ext cx="746855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Presented By: </a:t>
            </a:r>
            <a:endParaRPr lang="en-US" sz="1650"/>
          </a:p>
        </p:txBody>
      </p:sp>
      <p:sp>
        <p:nvSpPr>
          <p:cNvPr id="7" name="Text 4"/>
          <p:cNvSpPr/>
          <p:nvPr/>
        </p:nvSpPr>
        <p:spPr>
          <a:xfrm>
            <a:off x="6324124" y="3316724"/>
            <a:ext cx="746855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Ayush </a:t>
            </a:r>
            <a:r>
              <a:rPr lang="en-US" sz="165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Badola</a:t>
            </a:r>
            <a:endParaRPr lang="en-US" sz="1650" err="1"/>
          </a:p>
        </p:txBody>
      </p:sp>
      <p:sp>
        <p:nvSpPr>
          <p:cNvPr id="8" name="Text 5"/>
          <p:cNvSpPr/>
          <p:nvPr/>
        </p:nvSpPr>
        <p:spPr>
          <a:xfrm>
            <a:off x="6324124" y="3736658"/>
            <a:ext cx="746855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Dharani</a:t>
            </a:r>
            <a:endParaRPr lang="en-US" sz="1650"/>
          </a:p>
        </p:txBody>
      </p:sp>
      <p:sp>
        <p:nvSpPr>
          <p:cNvPr id="9" name="Text 6"/>
          <p:cNvSpPr/>
          <p:nvPr/>
        </p:nvSpPr>
        <p:spPr>
          <a:xfrm>
            <a:off x="6324124" y="4156591"/>
            <a:ext cx="746855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Nikitha</a:t>
            </a:r>
            <a:endParaRPr lang="en-US" sz="1650"/>
          </a:p>
        </p:txBody>
      </p:sp>
      <p:sp>
        <p:nvSpPr>
          <p:cNvPr id="10" name="Text 7"/>
          <p:cNvSpPr/>
          <p:nvPr/>
        </p:nvSpPr>
        <p:spPr>
          <a:xfrm>
            <a:off x="6324124" y="4576524"/>
            <a:ext cx="746855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Prasanth</a:t>
            </a:r>
            <a:endParaRPr lang="en-US" sz="1650"/>
          </a:p>
        </p:txBody>
      </p:sp>
      <p:sp>
        <p:nvSpPr>
          <p:cNvPr id="11" name="Text 8"/>
          <p:cNvSpPr/>
          <p:nvPr/>
        </p:nvSpPr>
        <p:spPr>
          <a:xfrm>
            <a:off x="6324124" y="4996458"/>
            <a:ext cx="746855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Sri Renuka Shambavi</a:t>
            </a:r>
            <a:endParaRPr lang="en-US" sz="1650"/>
          </a:p>
        </p:txBody>
      </p:sp>
      <p:sp>
        <p:nvSpPr>
          <p:cNvPr id="12" name="Text 9"/>
          <p:cNvSpPr/>
          <p:nvPr/>
        </p:nvSpPr>
        <p:spPr>
          <a:xfrm>
            <a:off x="6324124" y="5583317"/>
            <a:ext cx="746855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/>
          </a:p>
        </p:txBody>
      </p:sp>
      <p:sp>
        <p:nvSpPr>
          <p:cNvPr id="13" name="Text 10"/>
          <p:cNvSpPr/>
          <p:nvPr/>
        </p:nvSpPr>
        <p:spPr>
          <a:xfrm>
            <a:off x="6324124" y="6170176"/>
            <a:ext cx="7468553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Mentor:  </a:t>
            </a:r>
            <a:r>
              <a:rPr lang="en-US" sz="1650" b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Suramya Biswas</a:t>
            </a:r>
            <a:r>
              <a:rPr lang="en-US" sz="16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                                        </a:t>
            </a:r>
            <a:endParaRPr lang="en-US" sz="1650"/>
          </a:p>
        </p:txBody>
      </p:sp>
      <p:sp>
        <p:nvSpPr>
          <p:cNvPr id="14" name="Text 11"/>
          <p:cNvSpPr/>
          <p:nvPr/>
        </p:nvSpPr>
        <p:spPr>
          <a:xfrm>
            <a:off x="6324124" y="7101602"/>
            <a:ext cx="746855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36295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3500"/>
          </a:p>
        </p:txBody>
      </p:sp>
      <p:sp>
        <p:nvSpPr>
          <p:cNvPr id="3" name="Text 1"/>
          <p:cNvSpPr/>
          <p:nvPr/>
        </p:nvSpPr>
        <p:spPr>
          <a:xfrm>
            <a:off x="837724" y="1803797"/>
            <a:ext cx="718792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Transforming Inventory Management Lifecycle</a:t>
            </a:r>
            <a:endParaRPr lang="en-US" sz="2100"/>
          </a:p>
        </p:txBody>
      </p:sp>
      <p:sp>
        <p:nvSpPr>
          <p:cNvPr id="4" name="Text 2"/>
          <p:cNvSpPr/>
          <p:nvPr/>
        </p:nvSpPr>
        <p:spPr>
          <a:xfrm>
            <a:off x="837724" y="2313401"/>
            <a:ext cx="7586067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SmartShelfX</a:t>
            </a:r>
            <a:r>
              <a:rPr lang="en-US" sz="150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delivers a </a:t>
            </a:r>
            <a:r>
              <a:rPr lang="en-US" sz="1500" b="1">
                <a:solidFill>
                  <a:schemeClr val="bg1"/>
                </a:solidFill>
                <a:latin typeface="PT Sans"/>
                <a:ea typeface="PT Sans" pitchFamily="34" charset="-122"/>
                <a:cs typeface="PT Sans" pitchFamily="34" charset="-120"/>
              </a:rPr>
              <a:t>comprehensive, Automated solution</a:t>
            </a:r>
            <a:r>
              <a:rPr lang="en-US" sz="1500">
                <a:solidFill>
                  <a:schemeClr val="bg1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50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that eliminates guesswork from inventory management.</a:t>
            </a:r>
            <a:endParaRPr lang="en-US" sz="1500">
              <a:latin typeface="PT Sans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37724" y="3235404"/>
            <a:ext cx="3697248" cy="1207889"/>
          </a:xfrm>
          <a:prstGeom prst="roundRect">
            <a:avLst>
              <a:gd name="adj" fmla="val 2378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52036" y="3449717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Minimize Stockouts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1052036" y="3922752"/>
            <a:ext cx="32686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Predictive alerts prevent out of stock</a:t>
            </a:r>
            <a:endParaRPr lang="en-US" sz="1500"/>
          </a:p>
        </p:txBody>
      </p:sp>
      <p:sp>
        <p:nvSpPr>
          <p:cNvPr id="8" name="Shape 6"/>
          <p:cNvSpPr/>
          <p:nvPr/>
        </p:nvSpPr>
        <p:spPr>
          <a:xfrm>
            <a:off x="4726424" y="3235404"/>
            <a:ext cx="3697367" cy="1308034"/>
          </a:xfrm>
          <a:prstGeom prst="roundRect">
            <a:avLst>
              <a:gd name="adj" fmla="val 2378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4940737" y="3449717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>
                <a:solidFill>
                  <a:srgbClr val="FFFFFF"/>
                </a:solidFill>
                <a:latin typeface="Nunito Semi Bold" pitchFamily="34" charset="0"/>
              </a:rPr>
              <a:t>Scalable</a:t>
            </a:r>
            <a:endParaRPr lang="en-US" sz="1750"/>
          </a:p>
        </p:txBody>
      </p:sp>
      <p:sp>
        <p:nvSpPr>
          <p:cNvPr id="10" name="Text 8"/>
          <p:cNvSpPr/>
          <p:nvPr/>
        </p:nvSpPr>
        <p:spPr>
          <a:xfrm>
            <a:off x="4940736" y="3808571"/>
            <a:ext cx="326874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Optimized inventory management easy to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 future enhancements</a:t>
            </a:r>
            <a:endParaRPr lang="en-US" sz="1500"/>
          </a:p>
        </p:txBody>
      </p:sp>
      <p:sp>
        <p:nvSpPr>
          <p:cNvPr id="11" name="Shape 9"/>
          <p:cNvSpPr/>
          <p:nvPr/>
        </p:nvSpPr>
        <p:spPr>
          <a:xfrm>
            <a:off x="837724" y="4811447"/>
            <a:ext cx="7586067" cy="1207889"/>
          </a:xfrm>
          <a:prstGeom prst="roundRect">
            <a:avLst>
              <a:gd name="adj" fmla="val 2378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052036" y="4953940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Automate Operations</a:t>
            </a:r>
            <a:endParaRPr lang="en-US" sz="1750"/>
          </a:p>
        </p:txBody>
      </p:sp>
      <p:sp>
        <p:nvSpPr>
          <p:cNvPr id="13" name="Text 11"/>
          <p:cNvSpPr/>
          <p:nvPr/>
        </p:nvSpPr>
        <p:spPr>
          <a:xfrm>
            <a:off x="1052036" y="5322094"/>
            <a:ext cx="715744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Automatically updates data like stock level and history reducing manual work</a:t>
            </a:r>
            <a:endParaRPr lang="en-US" sz="1500"/>
          </a:p>
        </p:txBody>
      </p:sp>
      <p:sp>
        <p:nvSpPr>
          <p:cNvPr id="14" name="Shape 12"/>
          <p:cNvSpPr/>
          <p:nvPr/>
        </p:nvSpPr>
        <p:spPr>
          <a:xfrm>
            <a:off x="837723" y="6454595"/>
            <a:ext cx="7586067" cy="1119783"/>
          </a:xfrm>
          <a:prstGeom prst="roundRect">
            <a:avLst>
              <a:gd name="adj" fmla="val 25653"/>
            </a:avLst>
          </a:prstGeom>
          <a:solidFill>
            <a:srgbClr val="48330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08" y="6792483"/>
            <a:ext cx="239316" cy="19145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732732" y="6708257"/>
            <a:ext cx="6772394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Ready for deployment:</a:t>
            </a:r>
            <a:r>
              <a:rPr lang="en-US" sz="150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Modern architecture, proven technologies, and scalable design position SmartShelfX as the future of intelligent inventory management.</a:t>
            </a:r>
            <a:endParaRPr lang="en-US" sz="150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616" y="2445393"/>
            <a:ext cx="3921204" cy="39212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+ Thank You Pictures | Download Free Images on Unsplash">
            <a:extLst>
              <a:ext uri="{FF2B5EF4-FFF2-40B4-BE49-F238E27FC236}">
                <a16:creationId xmlns:a16="http://schemas.microsoft.com/office/drawing/2014/main" id="{E2AE3E49-37E8-0939-9DD1-B91AD5A8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4630399" cy="906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6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6165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Agenda</a:t>
            </a:r>
            <a:endParaRPr lang="en-US" sz="4400"/>
          </a:p>
        </p:txBody>
      </p:sp>
      <p:sp>
        <p:nvSpPr>
          <p:cNvPr id="3" name="Text 1"/>
          <p:cNvSpPr/>
          <p:nvPr/>
        </p:nvSpPr>
        <p:spPr>
          <a:xfrm>
            <a:off x="837724" y="2055996"/>
            <a:ext cx="63285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/>
          </a:p>
        </p:txBody>
      </p:sp>
      <p:sp>
        <p:nvSpPr>
          <p:cNvPr id="4" name="Shape 2"/>
          <p:cNvSpPr/>
          <p:nvPr/>
        </p:nvSpPr>
        <p:spPr>
          <a:xfrm>
            <a:off x="837724" y="2420779"/>
            <a:ext cx="6357818" cy="30480"/>
          </a:xfrm>
          <a:prstGeom prst="rect">
            <a:avLst/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837724" y="26013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837724" y="3096935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Platform overview and core capabilities</a:t>
            </a:r>
            <a:endParaRPr lang="en-US" sz="1850"/>
          </a:p>
        </p:txBody>
      </p:sp>
      <p:sp>
        <p:nvSpPr>
          <p:cNvPr id="7" name="Text 5"/>
          <p:cNvSpPr/>
          <p:nvPr/>
        </p:nvSpPr>
        <p:spPr>
          <a:xfrm>
            <a:off x="7434858" y="2055996"/>
            <a:ext cx="44766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/>
          </a:p>
        </p:txBody>
      </p:sp>
      <p:sp>
        <p:nvSpPr>
          <p:cNvPr id="8" name="Shape 6"/>
          <p:cNvSpPr/>
          <p:nvPr/>
        </p:nvSpPr>
        <p:spPr>
          <a:xfrm>
            <a:off x="7434858" y="2420779"/>
            <a:ext cx="6357818" cy="30480"/>
          </a:xfrm>
          <a:prstGeom prst="rect">
            <a:avLst/>
          </a:prstGeom>
          <a:solidFill>
            <a:srgbClr val="D742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434858" y="26013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Stack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>
          <a:xfrm>
            <a:off x="7434858" y="3096935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Modern architecture powering the system</a:t>
            </a:r>
            <a:endParaRPr lang="en-US" sz="1850"/>
          </a:p>
        </p:txBody>
      </p:sp>
      <p:sp>
        <p:nvSpPr>
          <p:cNvPr id="11" name="Text 9"/>
          <p:cNvSpPr/>
          <p:nvPr/>
        </p:nvSpPr>
        <p:spPr>
          <a:xfrm>
            <a:off x="837724" y="3898702"/>
            <a:ext cx="493959" cy="35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275058"/>
            <a:ext cx="6357818" cy="30480"/>
          </a:xfrm>
          <a:prstGeom prst="rect">
            <a:avLst/>
          </a:prstGeom>
          <a:solidFill>
            <a:srgbClr val="DD78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837724" y="4455676"/>
            <a:ext cx="28715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Implemented Modules</a:t>
            </a:r>
            <a:endParaRPr lang="en-US" sz="2200"/>
          </a:p>
        </p:txBody>
      </p:sp>
      <p:sp>
        <p:nvSpPr>
          <p:cNvPr id="14" name="Text 12"/>
          <p:cNvSpPr/>
          <p:nvPr/>
        </p:nvSpPr>
        <p:spPr>
          <a:xfrm>
            <a:off x="837724" y="4951214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Six key functional components</a:t>
            </a:r>
            <a:endParaRPr lang="en-US" sz="1850">
              <a:latin typeface="PT San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434858" y="3898702"/>
            <a:ext cx="493959" cy="35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/>
          </a:p>
        </p:txBody>
      </p:sp>
      <p:sp>
        <p:nvSpPr>
          <p:cNvPr id="16" name="Shape 14"/>
          <p:cNvSpPr/>
          <p:nvPr/>
        </p:nvSpPr>
        <p:spPr>
          <a:xfrm>
            <a:off x="7434858" y="4275058"/>
            <a:ext cx="6357818" cy="30480"/>
          </a:xfrm>
          <a:prstGeom prst="rect">
            <a:avLst/>
          </a:prstGeom>
          <a:solidFill>
            <a:srgbClr val="48A8E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434858" y="44556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Outputs</a:t>
            </a:r>
            <a:endParaRPr lang="en-US" sz="2200"/>
          </a:p>
        </p:txBody>
      </p:sp>
      <p:sp>
        <p:nvSpPr>
          <p:cNvPr id="18" name="Text 16"/>
          <p:cNvSpPr/>
          <p:nvPr/>
        </p:nvSpPr>
        <p:spPr>
          <a:xfrm>
            <a:off x="7434858" y="4951214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interfaces and system capabilities</a:t>
            </a:r>
            <a:endParaRPr lang="en-US" sz="1850"/>
          </a:p>
        </p:txBody>
      </p:sp>
      <p:sp>
        <p:nvSpPr>
          <p:cNvPr id="19" name="Text 17"/>
          <p:cNvSpPr/>
          <p:nvPr/>
        </p:nvSpPr>
        <p:spPr>
          <a:xfrm>
            <a:off x="837724" y="5752981"/>
            <a:ext cx="505533" cy="35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05</a:t>
            </a:r>
            <a:endParaRPr lang="en-US" sz="1850"/>
          </a:p>
        </p:txBody>
      </p:sp>
      <p:sp>
        <p:nvSpPr>
          <p:cNvPr id="20" name="Shape 18"/>
          <p:cNvSpPr/>
          <p:nvPr/>
        </p:nvSpPr>
        <p:spPr>
          <a:xfrm>
            <a:off x="837724" y="6129338"/>
            <a:ext cx="6357818" cy="30480"/>
          </a:xfrm>
          <a:prstGeom prst="rect">
            <a:avLst/>
          </a:prstGeom>
          <a:solidFill>
            <a:srgbClr val="59ABA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837724" y="63099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Enhancements</a:t>
            </a:r>
            <a:endParaRPr lang="en-US" sz="2200"/>
          </a:p>
        </p:txBody>
      </p:sp>
      <p:sp>
        <p:nvSpPr>
          <p:cNvPr id="22" name="Text 20"/>
          <p:cNvSpPr/>
          <p:nvPr/>
        </p:nvSpPr>
        <p:spPr>
          <a:xfrm>
            <a:off x="837724" y="6805493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Roadmap for continuous innovation</a:t>
            </a:r>
            <a:endParaRPr lang="en-US" sz="1850"/>
          </a:p>
        </p:txBody>
      </p:sp>
      <p:sp>
        <p:nvSpPr>
          <p:cNvPr id="23" name="Text 21"/>
          <p:cNvSpPr/>
          <p:nvPr/>
        </p:nvSpPr>
        <p:spPr>
          <a:xfrm>
            <a:off x="7434858" y="5752981"/>
            <a:ext cx="493959" cy="35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06</a:t>
            </a:r>
            <a:endParaRPr lang="en-US" sz="1850"/>
          </a:p>
        </p:txBody>
      </p:sp>
      <p:sp>
        <p:nvSpPr>
          <p:cNvPr id="24" name="Shape 22"/>
          <p:cNvSpPr/>
          <p:nvPr/>
        </p:nvSpPr>
        <p:spPr>
          <a:xfrm>
            <a:off x="7434858" y="6129338"/>
            <a:ext cx="6357818" cy="30480"/>
          </a:xfrm>
          <a:prstGeom prst="rect">
            <a:avLst/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7434858" y="63099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2200"/>
          </a:p>
        </p:txBody>
      </p:sp>
      <p:sp>
        <p:nvSpPr>
          <p:cNvPr id="26" name="Text 24"/>
          <p:cNvSpPr/>
          <p:nvPr/>
        </p:nvSpPr>
        <p:spPr>
          <a:xfrm>
            <a:off x="7434858" y="6805493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Strategic value and next steps</a:t>
            </a:r>
            <a:endParaRPr lang="en-US" sz="18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216" y="9566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endParaRPr lang="en-US" sz="4400"/>
          </a:p>
        </p:txBody>
      </p:sp>
      <p:sp>
        <p:nvSpPr>
          <p:cNvPr id="3" name="Text 1"/>
          <p:cNvSpPr/>
          <p:nvPr/>
        </p:nvSpPr>
        <p:spPr>
          <a:xfrm>
            <a:off x="830217" y="2431018"/>
            <a:ext cx="68624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SmartShelfX</a:t>
            </a:r>
            <a:r>
              <a:rPr lang="en-US" sz="18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is an advanced inventory management system built to </a:t>
            </a:r>
            <a:r>
              <a:rPr lang="en-US" sz="1850" b="1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simplify product tracking and restocking operations</a:t>
            </a:r>
            <a:r>
              <a:rPr lang="en-US" sz="18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>
              <a:latin typeface="PT Sans"/>
              <a:cs typeface="Arial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0216" y="3323091"/>
            <a:ext cx="68624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FontTx/>
              <a:buChar char="•"/>
            </a:pPr>
            <a:r>
              <a:rPr lang="en-US" sz="2000">
                <a:solidFill>
                  <a:schemeClr val="bg1"/>
                </a:solidFill>
                <a:latin typeface="PT Sans"/>
              </a:rPr>
              <a:t>It helps organizations</a:t>
            </a:r>
            <a:r>
              <a:rPr lang="en-US" b="1">
                <a:solidFill>
                  <a:schemeClr val="bg1"/>
                </a:solidFill>
              </a:rPr>
              <a:t> monitor stock levels,</a:t>
            </a:r>
            <a:r>
              <a:rPr lang="en-US" sz="2000" b="1">
                <a:solidFill>
                  <a:schemeClr val="bg1"/>
                </a:solidFill>
              </a:rPr>
              <a:t> manage vendors,</a:t>
            </a:r>
            <a:r>
              <a:rPr lang="en-US" sz="2000">
                <a:solidFill>
                  <a:schemeClr val="bg1"/>
                </a:solidFill>
                <a:latin typeface="PT Sans"/>
              </a:rPr>
              <a:t> </a:t>
            </a:r>
            <a:r>
              <a:rPr lang="en-US" sz="2000" b="1">
                <a:solidFill>
                  <a:schemeClr val="bg1"/>
                </a:solidFill>
              </a:rPr>
              <a:t>record transactions, </a:t>
            </a:r>
            <a:r>
              <a:rPr lang="en-US" sz="2000">
                <a:solidFill>
                  <a:schemeClr val="bg1"/>
                </a:solidFill>
                <a:latin typeface="PT Sans"/>
              </a:rPr>
              <a:t>and</a:t>
            </a:r>
            <a:r>
              <a:rPr lang="en-US" sz="2000" b="1">
                <a:solidFill>
                  <a:schemeClr val="bg1"/>
                </a:solidFill>
              </a:rPr>
              <a:t> analyze product demand</a:t>
            </a:r>
            <a:r>
              <a:rPr lang="en-US" sz="2000">
                <a:solidFill>
                  <a:schemeClr val="bg1"/>
                </a:solidFill>
                <a:latin typeface="PT Sans"/>
              </a:rPr>
              <a:t> when inventory levels drop below a certain reorder level.</a:t>
            </a:r>
          </a:p>
        </p:txBody>
      </p:sp>
      <p:sp>
        <p:nvSpPr>
          <p:cNvPr id="5" name="Text 3"/>
          <p:cNvSpPr/>
          <p:nvPr/>
        </p:nvSpPr>
        <p:spPr>
          <a:xfrm>
            <a:off x="830219" y="4904560"/>
            <a:ext cx="68624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provides a </a:t>
            </a:r>
            <a:r>
              <a:rPr lang="en-US" sz="1850" b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Centralized dashboard and role based navigation </a:t>
            </a:r>
            <a:r>
              <a:rPr lang="en-US" sz="18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where users can easily </a:t>
            </a:r>
            <a:r>
              <a:rPr lang="en-US" sz="1850" b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 product details, analyze product demand , view supplier activity</a:t>
            </a:r>
            <a:r>
              <a:rPr lang="en-US" sz="18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and manage day-to-day inventory processes. </a:t>
            </a:r>
            <a:endParaRPr lang="en-US" sz="185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632" y="2101810"/>
            <a:ext cx="5508546" cy="449044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291632" y="6861453"/>
            <a:ext cx="55085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244" y="563669"/>
            <a:ext cx="506920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Stack</a:t>
            </a:r>
            <a:endParaRPr lang="en-US" sz="3950"/>
          </a:p>
        </p:txBody>
      </p:sp>
      <p:sp>
        <p:nvSpPr>
          <p:cNvPr id="3" name="Shape 1"/>
          <p:cNvSpPr/>
          <p:nvPr/>
        </p:nvSpPr>
        <p:spPr>
          <a:xfrm>
            <a:off x="807244" y="1640801"/>
            <a:ext cx="6369725" cy="2402324"/>
          </a:xfrm>
          <a:prstGeom prst="roundRect">
            <a:avLst>
              <a:gd name="adj" fmla="val 1345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37724" y="1671281"/>
            <a:ext cx="6308765" cy="646271"/>
          </a:xfrm>
          <a:prstGeom prst="roundRect">
            <a:avLst>
              <a:gd name="adj" fmla="val 44345"/>
            </a:avLst>
          </a:prstGeom>
          <a:solidFill>
            <a:srgbClr val="00002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0479" y="1821419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72944" y="1827730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</a:t>
            </a:r>
            <a:endParaRPr lang="en-US" sz="1950"/>
          </a:p>
        </p:txBody>
      </p:sp>
      <p:sp>
        <p:nvSpPr>
          <p:cNvPr id="7" name="Text 4"/>
          <p:cNvSpPr/>
          <p:nvPr/>
        </p:nvSpPr>
        <p:spPr>
          <a:xfrm>
            <a:off x="1083588" y="2455580"/>
            <a:ext cx="587799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Reactjs</a:t>
            </a:r>
            <a:r>
              <a:rPr lang="en-US" sz="1650" b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Application</a:t>
            </a:r>
            <a:r>
              <a:rPr lang="en-US" sz="165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endParaRPr lang="en-US" sz="1650" b="1">
              <a:latin typeface="PT Sans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3108" y="2909446"/>
            <a:ext cx="587799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Responsive and dynamic interface for smooth user experience</a:t>
            </a:r>
            <a:endParaRPr lang="en-US" sz="1650"/>
          </a:p>
        </p:txBody>
      </p:sp>
      <p:sp>
        <p:nvSpPr>
          <p:cNvPr id="9" name="Shape 6"/>
          <p:cNvSpPr/>
          <p:nvPr/>
        </p:nvSpPr>
        <p:spPr>
          <a:xfrm>
            <a:off x="7422833" y="1683069"/>
            <a:ext cx="6369844" cy="2402324"/>
          </a:xfrm>
          <a:prstGeom prst="roundRect">
            <a:avLst>
              <a:gd name="adj" fmla="val 1345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453312" y="1713549"/>
            <a:ext cx="6308884" cy="646271"/>
          </a:xfrm>
          <a:prstGeom prst="roundRect">
            <a:avLst>
              <a:gd name="adj" fmla="val 44345"/>
            </a:avLst>
          </a:prstGeom>
          <a:solidFill>
            <a:srgbClr val="00002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6187" y="1863687"/>
            <a:ext cx="323136" cy="32313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881103" y="1902410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</a:t>
            </a:r>
            <a:endParaRPr lang="en-US" sz="1950"/>
          </a:p>
        </p:txBody>
      </p:sp>
      <p:sp>
        <p:nvSpPr>
          <p:cNvPr id="13" name="Text 9"/>
          <p:cNvSpPr/>
          <p:nvPr/>
        </p:nvSpPr>
        <p:spPr>
          <a:xfrm>
            <a:off x="7662709" y="2494853"/>
            <a:ext cx="5878116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Java with Spring Boot Framework</a:t>
            </a:r>
            <a:endParaRPr lang="en-US" sz="1650"/>
          </a:p>
        </p:txBody>
      </p:sp>
      <p:sp>
        <p:nvSpPr>
          <p:cNvPr id="14" name="Text 10"/>
          <p:cNvSpPr/>
          <p:nvPr/>
        </p:nvSpPr>
        <p:spPr>
          <a:xfrm>
            <a:off x="7662709" y="3027985"/>
            <a:ext cx="5878116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Also uses Spring Security, Spring Data JPA  to handle</a:t>
            </a:r>
            <a:endParaRPr lang="en-US">
              <a:solidFill>
                <a:srgbClr val="FFFFFF"/>
              </a:solidFill>
              <a:latin typeface="PT Sans"/>
              <a:ea typeface="PT Sans" pitchFamily="34" charset="-122"/>
              <a:cs typeface="PT Sans" pitchFamily="34" charset="-120"/>
            </a:endParaRPr>
          </a:p>
          <a:p>
            <a:pPr>
              <a:lnSpc>
                <a:spcPts val="2700"/>
              </a:lnSpc>
            </a:pPr>
            <a:r>
              <a:rPr lang="en-US" sz="165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authentication, business logic and database operations</a:t>
            </a:r>
            <a:endParaRPr lang="en-US">
              <a:latin typeface="PT Sans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837724" y="4357397"/>
            <a:ext cx="6369725" cy="2044473"/>
          </a:xfrm>
          <a:prstGeom prst="roundRect">
            <a:avLst>
              <a:gd name="adj" fmla="val 1345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868204" y="4387877"/>
            <a:ext cx="6308765" cy="646271"/>
          </a:xfrm>
          <a:prstGeom prst="roundRect">
            <a:avLst>
              <a:gd name="adj" fmla="val 44345"/>
            </a:avLst>
          </a:prstGeom>
          <a:solidFill>
            <a:srgbClr val="00002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0959" y="4538015"/>
            <a:ext cx="323136" cy="32313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172943" y="458908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</a:t>
            </a:r>
            <a:endParaRPr lang="en-US" sz="1950"/>
          </a:p>
        </p:txBody>
      </p:sp>
      <p:sp>
        <p:nvSpPr>
          <p:cNvPr id="19" name="Text 14"/>
          <p:cNvSpPr/>
          <p:nvPr/>
        </p:nvSpPr>
        <p:spPr>
          <a:xfrm>
            <a:off x="1083588" y="5202742"/>
            <a:ext cx="587799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MySQL </a:t>
            </a:r>
            <a:endParaRPr lang="en-US" sz="1650"/>
          </a:p>
        </p:txBody>
      </p:sp>
      <p:sp>
        <p:nvSpPr>
          <p:cNvPr id="20" name="Text 15"/>
          <p:cNvSpPr/>
          <p:nvPr/>
        </p:nvSpPr>
        <p:spPr>
          <a:xfrm>
            <a:off x="1083588" y="5597313"/>
            <a:ext cx="587799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Manages product details, stock transactions, and user records</a:t>
            </a:r>
            <a:endParaRPr lang="en-US" sz="1650"/>
          </a:p>
        </p:txBody>
      </p:sp>
      <p:sp>
        <p:nvSpPr>
          <p:cNvPr id="21" name="Shape 16"/>
          <p:cNvSpPr/>
          <p:nvPr/>
        </p:nvSpPr>
        <p:spPr>
          <a:xfrm>
            <a:off x="7422833" y="4339288"/>
            <a:ext cx="6369844" cy="2062582"/>
          </a:xfrm>
          <a:prstGeom prst="roundRect">
            <a:avLst>
              <a:gd name="adj" fmla="val 1345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Shape 17"/>
          <p:cNvSpPr/>
          <p:nvPr/>
        </p:nvSpPr>
        <p:spPr>
          <a:xfrm>
            <a:off x="7453312" y="4369768"/>
            <a:ext cx="6308884" cy="646271"/>
          </a:xfrm>
          <a:prstGeom prst="roundRect">
            <a:avLst>
              <a:gd name="adj" fmla="val 44345"/>
            </a:avLst>
          </a:prstGeom>
          <a:solidFill>
            <a:srgbClr val="00002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6187" y="4519906"/>
            <a:ext cx="323136" cy="323136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881103" y="454432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Visualization</a:t>
            </a:r>
            <a:endParaRPr lang="en-US" sz="1950"/>
          </a:p>
        </p:txBody>
      </p:sp>
      <p:sp>
        <p:nvSpPr>
          <p:cNvPr id="25" name="Text 19"/>
          <p:cNvSpPr/>
          <p:nvPr/>
        </p:nvSpPr>
        <p:spPr>
          <a:xfrm>
            <a:off x="7668697" y="5220535"/>
            <a:ext cx="5878116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Chart.js </a:t>
            </a:r>
            <a:endParaRPr lang="en-US" sz="1650"/>
          </a:p>
        </p:txBody>
      </p:sp>
      <p:sp>
        <p:nvSpPr>
          <p:cNvPr id="26" name="Text 20"/>
          <p:cNvSpPr/>
          <p:nvPr/>
        </p:nvSpPr>
        <p:spPr>
          <a:xfrm>
            <a:off x="7668696" y="5597314"/>
            <a:ext cx="5878116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data visualization and analytics reporting</a:t>
            </a:r>
            <a:endParaRPr lang="en-US" sz="16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D07A4C-8F45-3975-F148-2ED2E4EAFEAD}"/>
              </a:ext>
            </a:extLst>
          </p:cNvPr>
          <p:cNvSpPr txBox="1"/>
          <p:nvPr/>
        </p:nvSpPr>
        <p:spPr>
          <a:xfrm>
            <a:off x="868204" y="6983145"/>
            <a:ext cx="12893992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/>
              <a:t>   IDE</a:t>
            </a:r>
            <a:r>
              <a:rPr lang="en-IN"/>
              <a:t> : VS Code and Eclipse  is used for convenient  development  of frontend and backend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84358"/>
            <a:ext cx="4021812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Implemented Modules</a:t>
            </a:r>
            <a:endParaRPr lang="en-US" sz="3100"/>
          </a:p>
        </p:txBody>
      </p:sp>
      <p:sp>
        <p:nvSpPr>
          <p:cNvPr id="4" name="Shape 2"/>
          <p:cNvSpPr/>
          <p:nvPr/>
        </p:nvSpPr>
        <p:spPr>
          <a:xfrm>
            <a:off x="837724" y="1770394"/>
            <a:ext cx="6393656" cy="1492210"/>
          </a:xfrm>
          <a:prstGeom prst="roundRect">
            <a:avLst>
              <a:gd name="adj" fmla="val 7353"/>
            </a:avLst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37724" y="1730799"/>
            <a:ext cx="6393656" cy="91440"/>
          </a:xfrm>
          <a:prstGeom prst="roundRect">
            <a:avLst>
              <a:gd name="adj" fmla="val 274880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3783211" y="1519053"/>
            <a:ext cx="502682" cy="502682"/>
          </a:xfrm>
          <a:prstGeom prst="roundRect">
            <a:avLst>
              <a:gd name="adj" fmla="val 181904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3934063" y="1644664"/>
            <a:ext cx="20097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550"/>
          </a:p>
        </p:txBody>
      </p:sp>
      <p:sp>
        <p:nvSpPr>
          <p:cNvPr id="8" name="Text 6"/>
          <p:cNvSpPr/>
          <p:nvPr/>
        </p:nvSpPr>
        <p:spPr>
          <a:xfrm>
            <a:off x="1028105" y="2189255"/>
            <a:ext cx="230183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&amp; Role Management</a:t>
            </a:r>
            <a:endParaRPr lang="en-US" sz="1550"/>
          </a:p>
        </p:txBody>
      </p:sp>
      <p:sp>
        <p:nvSpPr>
          <p:cNvPr id="9" name="Text 7"/>
          <p:cNvSpPr/>
          <p:nvPr/>
        </p:nvSpPr>
        <p:spPr>
          <a:xfrm>
            <a:off x="1028105" y="2536204"/>
            <a:ext cx="6012894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0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Secured login with role-based dashboards for Admin, Manager, and Vendor access</a:t>
            </a:r>
            <a:endParaRPr lang="en-US" sz="1300">
              <a:latin typeface="PT San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398901" y="1770394"/>
            <a:ext cx="6393775" cy="1492210"/>
          </a:xfrm>
          <a:prstGeom prst="roundRect">
            <a:avLst>
              <a:gd name="adj" fmla="val 7353"/>
            </a:avLst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7398901" y="1737963"/>
            <a:ext cx="6393775" cy="91440"/>
          </a:xfrm>
          <a:prstGeom prst="roundRect">
            <a:avLst>
              <a:gd name="adj" fmla="val 274880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10344388" y="1519053"/>
            <a:ext cx="502682" cy="502682"/>
          </a:xfrm>
          <a:prstGeom prst="roundRect">
            <a:avLst>
              <a:gd name="adj" fmla="val 181904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0495240" y="1644664"/>
            <a:ext cx="20097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550"/>
          </a:p>
        </p:txBody>
      </p:sp>
      <p:sp>
        <p:nvSpPr>
          <p:cNvPr id="14" name="Text 12"/>
          <p:cNvSpPr/>
          <p:nvPr/>
        </p:nvSpPr>
        <p:spPr>
          <a:xfrm>
            <a:off x="7589282" y="2189255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Inventory Catalog</a:t>
            </a:r>
            <a:endParaRPr lang="en-US" sz="1550"/>
          </a:p>
        </p:txBody>
      </p:sp>
      <p:sp>
        <p:nvSpPr>
          <p:cNvPr id="15" name="Text 13"/>
          <p:cNvSpPr/>
          <p:nvPr/>
        </p:nvSpPr>
        <p:spPr>
          <a:xfrm>
            <a:off x="7589282" y="2536204"/>
            <a:ext cx="601301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Complete product lifecycle: add, edit, delete items with SKU tracking and vendor tracking</a:t>
            </a:r>
            <a:endParaRPr lang="en-US" sz="1300"/>
          </a:p>
        </p:txBody>
      </p:sp>
      <p:sp>
        <p:nvSpPr>
          <p:cNvPr id="16" name="Shape 14"/>
          <p:cNvSpPr/>
          <p:nvPr/>
        </p:nvSpPr>
        <p:spPr>
          <a:xfrm>
            <a:off x="837724" y="3846218"/>
            <a:ext cx="6393656" cy="1492210"/>
          </a:xfrm>
          <a:prstGeom prst="roundRect">
            <a:avLst>
              <a:gd name="adj" fmla="val 7353"/>
            </a:avLst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837724" y="3823358"/>
            <a:ext cx="6393656" cy="91440"/>
          </a:xfrm>
          <a:prstGeom prst="roundRect">
            <a:avLst>
              <a:gd name="adj" fmla="val 274880"/>
            </a:avLst>
          </a:prstGeom>
          <a:solidFill>
            <a:srgbClr val="DD78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3783211" y="3594877"/>
            <a:ext cx="502682" cy="502682"/>
          </a:xfrm>
          <a:prstGeom prst="roundRect">
            <a:avLst>
              <a:gd name="adj" fmla="val 181904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3934063" y="3720488"/>
            <a:ext cx="20097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550"/>
          </a:p>
        </p:txBody>
      </p:sp>
      <p:sp>
        <p:nvSpPr>
          <p:cNvPr id="20" name="Text 18"/>
          <p:cNvSpPr/>
          <p:nvPr/>
        </p:nvSpPr>
        <p:spPr>
          <a:xfrm>
            <a:off x="1028105" y="4265080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Stock Transactions</a:t>
            </a:r>
            <a:endParaRPr lang="en-US" sz="1550"/>
          </a:p>
        </p:txBody>
      </p:sp>
      <p:sp>
        <p:nvSpPr>
          <p:cNvPr id="21" name="Text 19"/>
          <p:cNvSpPr/>
          <p:nvPr/>
        </p:nvSpPr>
        <p:spPr>
          <a:xfrm>
            <a:off x="1028105" y="4612028"/>
            <a:ext cx="6012894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recording of stock-in shipments and stock-out dispatches with date and vendor tracking</a:t>
            </a:r>
            <a:endParaRPr lang="en-US" sz="1300"/>
          </a:p>
        </p:txBody>
      </p:sp>
      <p:sp>
        <p:nvSpPr>
          <p:cNvPr id="22" name="Shape 20"/>
          <p:cNvSpPr/>
          <p:nvPr/>
        </p:nvSpPr>
        <p:spPr>
          <a:xfrm>
            <a:off x="7398901" y="3860950"/>
            <a:ext cx="6393775" cy="1492210"/>
          </a:xfrm>
          <a:prstGeom prst="roundRect">
            <a:avLst>
              <a:gd name="adj" fmla="val 7353"/>
            </a:avLst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7398901" y="3838090"/>
            <a:ext cx="6393775" cy="91440"/>
          </a:xfrm>
          <a:prstGeom prst="roundRect">
            <a:avLst>
              <a:gd name="adj" fmla="val 274880"/>
            </a:avLst>
          </a:prstGeom>
          <a:solidFill>
            <a:srgbClr val="48A8E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22"/>
          <p:cNvSpPr/>
          <p:nvPr/>
        </p:nvSpPr>
        <p:spPr>
          <a:xfrm>
            <a:off x="10344388" y="3609609"/>
            <a:ext cx="502682" cy="502682"/>
          </a:xfrm>
          <a:prstGeom prst="roundRect">
            <a:avLst>
              <a:gd name="adj" fmla="val 181904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10495240" y="3735220"/>
            <a:ext cx="20097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550"/>
          </a:p>
        </p:txBody>
      </p:sp>
      <p:sp>
        <p:nvSpPr>
          <p:cNvPr id="26" name="Text 24"/>
          <p:cNvSpPr/>
          <p:nvPr/>
        </p:nvSpPr>
        <p:spPr>
          <a:xfrm>
            <a:off x="7589282" y="4279812"/>
            <a:ext cx="2439710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Restocking Status</a:t>
            </a:r>
            <a:endParaRPr lang="en-US" sz="1550"/>
          </a:p>
        </p:txBody>
      </p:sp>
      <p:sp>
        <p:nvSpPr>
          <p:cNvPr id="27" name="Text 25"/>
          <p:cNvSpPr/>
          <p:nvPr/>
        </p:nvSpPr>
        <p:spPr>
          <a:xfrm>
            <a:off x="7589282" y="4626760"/>
            <a:ext cx="601301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Restock recommendations are given automatically by adding status of the products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based on stock available .</a:t>
            </a:r>
            <a:endParaRPr lang="en-US" sz="1300"/>
          </a:p>
        </p:txBody>
      </p:sp>
      <p:sp>
        <p:nvSpPr>
          <p:cNvPr id="28" name="Shape 26"/>
          <p:cNvSpPr/>
          <p:nvPr/>
        </p:nvSpPr>
        <p:spPr>
          <a:xfrm>
            <a:off x="837724" y="5896041"/>
            <a:ext cx="6393656" cy="1492210"/>
          </a:xfrm>
          <a:prstGeom prst="roundRect">
            <a:avLst>
              <a:gd name="adj" fmla="val 7353"/>
            </a:avLst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7"/>
          <p:cNvSpPr/>
          <p:nvPr/>
        </p:nvSpPr>
        <p:spPr>
          <a:xfrm>
            <a:off x="837724" y="5873181"/>
            <a:ext cx="6393656" cy="91440"/>
          </a:xfrm>
          <a:prstGeom prst="roundRect">
            <a:avLst>
              <a:gd name="adj" fmla="val 274880"/>
            </a:avLst>
          </a:prstGeom>
          <a:solidFill>
            <a:srgbClr val="59ABA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8"/>
          <p:cNvSpPr/>
          <p:nvPr/>
        </p:nvSpPr>
        <p:spPr>
          <a:xfrm>
            <a:off x="3783211" y="5644700"/>
            <a:ext cx="502682" cy="502682"/>
          </a:xfrm>
          <a:prstGeom prst="roundRect">
            <a:avLst>
              <a:gd name="adj" fmla="val 181904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9"/>
          <p:cNvSpPr/>
          <p:nvPr/>
        </p:nvSpPr>
        <p:spPr>
          <a:xfrm>
            <a:off x="3934063" y="5770311"/>
            <a:ext cx="20097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550"/>
          </a:p>
        </p:txBody>
      </p:sp>
      <p:sp>
        <p:nvSpPr>
          <p:cNvPr id="32" name="Text 30"/>
          <p:cNvSpPr/>
          <p:nvPr/>
        </p:nvSpPr>
        <p:spPr>
          <a:xfrm>
            <a:off x="1028105" y="6314903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Alerts &amp; Notifications</a:t>
            </a:r>
            <a:endParaRPr lang="en-US" sz="1550"/>
          </a:p>
        </p:txBody>
      </p:sp>
      <p:sp>
        <p:nvSpPr>
          <p:cNvPr id="33" name="Text 31"/>
          <p:cNvSpPr/>
          <p:nvPr/>
        </p:nvSpPr>
        <p:spPr>
          <a:xfrm>
            <a:off x="1028105" y="6661851"/>
            <a:ext cx="6012894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Proactive</a:t>
            </a:r>
            <a:r>
              <a:rPr lang="en-US" sz="1300" b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low-stock warnings</a:t>
            </a:r>
            <a:r>
              <a:rPr lang="en-US" sz="130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validations, alerts and vendor tracking with dismissible notifications</a:t>
            </a:r>
            <a:endParaRPr lang="en-US" sz="1300"/>
          </a:p>
        </p:txBody>
      </p:sp>
      <p:sp>
        <p:nvSpPr>
          <p:cNvPr id="34" name="Shape 32"/>
          <p:cNvSpPr/>
          <p:nvPr/>
        </p:nvSpPr>
        <p:spPr>
          <a:xfrm>
            <a:off x="7421761" y="5923068"/>
            <a:ext cx="6393775" cy="1492210"/>
          </a:xfrm>
          <a:prstGeom prst="roundRect">
            <a:avLst>
              <a:gd name="adj" fmla="val 7353"/>
            </a:avLst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Shape 33"/>
          <p:cNvSpPr/>
          <p:nvPr/>
        </p:nvSpPr>
        <p:spPr>
          <a:xfrm>
            <a:off x="7398901" y="5880503"/>
            <a:ext cx="6393775" cy="91440"/>
          </a:xfrm>
          <a:prstGeom prst="roundRect">
            <a:avLst>
              <a:gd name="adj" fmla="val 274880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Shape 34"/>
          <p:cNvSpPr/>
          <p:nvPr/>
        </p:nvSpPr>
        <p:spPr>
          <a:xfrm>
            <a:off x="10344388" y="5652022"/>
            <a:ext cx="502682" cy="502682"/>
          </a:xfrm>
          <a:prstGeom prst="roundRect">
            <a:avLst>
              <a:gd name="adj" fmla="val 181904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Text 35"/>
          <p:cNvSpPr/>
          <p:nvPr/>
        </p:nvSpPr>
        <p:spPr>
          <a:xfrm>
            <a:off x="10495240" y="5777633"/>
            <a:ext cx="20097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</a:t>
            </a:r>
            <a:endParaRPr lang="en-US" sz="1550"/>
          </a:p>
        </p:txBody>
      </p:sp>
      <p:sp>
        <p:nvSpPr>
          <p:cNvPr id="38" name="Text 36"/>
          <p:cNvSpPr/>
          <p:nvPr/>
        </p:nvSpPr>
        <p:spPr>
          <a:xfrm>
            <a:off x="7589282" y="6322225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Analytics Dashboard</a:t>
            </a:r>
            <a:endParaRPr lang="en-US" sz="1550"/>
          </a:p>
        </p:txBody>
      </p:sp>
      <p:sp>
        <p:nvSpPr>
          <p:cNvPr id="39" name="Text 37"/>
          <p:cNvSpPr/>
          <p:nvPr/>
        </p:nvSpPr>
        <p:spPr>
          <a:xfrm>
            <a:off x="7589282" y="6669173"/>
            <a:ext cx="601301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reports with inventory trends, purchase/sales comparisons  and demand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 single product using charts.</a:t>
            </a:r>
            <a:endParaRPr lang="en-US"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942" y="771904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Outputs</a:t>
            </a:r>
            <a:endParaRPr lang="en-US" sz="42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27" y="2460941"/>
            <a:ext cx="6201676" cy="30548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2942" y="5992925"/>
            <a:ext cx="6200061" cy="1487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Login interfaces designed with simplicity, provides </a:t>
            </a:r>
            <a:r>
              <a:rPr lang="en-US" b="1">
                <a:solidFill>
                  <a:schemeClr val="bg1"/>
                </a:solidFill>
              </a:rPr>
              <a:t>role-based access </a:t>
            </a:r>
            <a:r>
              <a:rPr lang="en-US">
                <a:solidFill>
                  <a:schemeClr val="bg1"/>
                </a:solidFill>
              </a:rPr>
              <a:t>handled entirely on the frontend</a:t>
            </a:r>
            <a:r>
              <a:rPr lang="en-US">
                <a:solidFill>
                  <a:schemeClr val="bg1"/>
                </a:solidFill>
                <a:latin typeface="PT Sans"/>
                <a:ea typeface="PT Sans" pitchFamily="34" charset="-122"/>
                <a:cs typeface="PT Sans" pitchFamily="34" charset="-120"/>
              </a:rPr>
              <a:t>.  </a:t>
            </a:r>
            <a:r>
              <a:rPr lang="en-US" i="1">
                <a:solidFill>
                  <a:schemeClr val="bg1"/>
                </a:solidFill>
                <a:latin typeface="PT Sans"/>
                <a:ea typeface="PT Sans" pitchFamily="34" charset="-122"/>
                <a:cs typeface="PT Sans" pitchFamily="34" charset="-120"/>
              </a:rPr>
              <a:t>Roles include Admin, Manager and Vendor</a:t>
            </a:r>
            <a:endParaRPr lang="en-US">
              <a:solidFill>
                <a:schemeClr val="bg1"/>
              </a:solidFill>
              <a:latin typeface="PT Sans"/>
              <a:ea typeface="PT Sans" pitchFamily="34" charset="-122"/>
              <a:cs typeface="PT Sans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01062" y="5992924"/>
            <a:ext cx="620006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allows users to register with confidence while maintaining data protection and integrity. It also supports in mobile view.</a:t>
            </a:r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81327" y="1760655"/>
            <a:ext cx="13266131" cy="45719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Picture 7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56E58557-9C1A-5462-AAD4-4682D8B23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9" y="2465652"/>
            <a:ext cx="6051177" cy="3042802"/>
          </a:xfrm>
          <a:prstGeom prst="rect">
            <a:avLst/>
          </a:prstGeom>
        </p:spPr>
      </p:pic>
      <p:pic>
        <p:nvPicPr>
          <p:cNvPr id="5" name="Picture 4" descr="A login screen with a person holding boxes&#10;&#10;AI-generated content may be incorrect.">
            <a:extLst>
              <a:ext uri="{FF2B5EF4-FFF2-40B4-BE49-F238E27FC236}">
                <a16:creationId xmlns:a16="http://schemas.microsoft.com/office/drawing/2014/main" id="{337D7EBB-597F-467C-862C-C9F088BBF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463212"/>
            <a:ext cx="6199095" cy="30476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product sales dashboard&#10;&#10;AI-generated content may be incorrect.">
            <a:extLst>
              <a:ext uri="{FF2B5EF4-FFF2-40B4-BE49-F238E27FC236}">
                <a16:creationId xmlns:a16="http://schemas.microsoft.com/office/drawing/2014/main" id="{20D7E70D-4C1E-C48A-B3D1-B0D98A28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54" y="3870360"/>
            <a:ext cx="6349999" cy="3825874"/>
          </a:xfrm>
          <a:prstGeom prst="rect">
            <a:avLst/>
          </a:prstGeom>
        </p:spPr>
      </p:pic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1259E02F-0045-CE63-9339-45EF01D0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878" y="3869522"/>
            <a:ext cx="6350000" cy="3827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DC0D88-C070-7E9C-4106-6312910AA3D0}"/>
              </a:ext>
            </a:extLst>
          </p:cNvPr>
          <p:cNvSpPr txBox="1"/>
          <p:nvPr/>
        </p:nvSpPr>
        <p:spPr>
          <a:xfrm>
            <a:off x="790313" y="452073"/>
            <a:ext cx="4071907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300" dirty="0">
                <a:solidFill>
                  <a:srgbClr val="FFFFFF"/>
                </a:solidFill>
                <a:latin typeface="Nunito Semi Bold"/>
              </a:rPr>
              <a:t>Key Outputs</a:t>
            </a:r>
            <a:r>
              <a:rPr sz="3300" dirty="0">
                <a:latin typeface="Nunito Semi Bold"/>
                <a:ea typeface="Nunito Semi Bold"/>
                <a:cs typeface="Nunito Semi Bold"/>
              </a:rPr>
              <a:t>​</a:t>
            </a:r>
            <a:endParaRPr lang="en-US" sz="3300">
              <a:latin typeface="Nunito Semi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8CE067-E929-3E66-6C98-FFC9FD14F50E}"/>
              </a:ext>
            </a:extLst>
          </p:cNvPr>
          <p:cNvSpPr txBox="1"/>
          <p:nvPr/>
        </p:nvSpPr>
        <p:spPr>
          <a:xfrm>
            <a:off x="1526747" y="1710120"/>
            <a:ext cx="1241582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Product analysis in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SmartShelfX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visualizes key insights from the Transaction table 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using Pie and Line charts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The Pie Chart highlights  total sales of all products, while the Line Chart shows demand trends for specific products over time.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These insights help identify top-selling items, monitor demand fluctuations for efficient inventory management.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85E0EF5F-34BA-A678-F6BC-637A98C50305}"/>
              </a:ext>
            </a:extLst>
          </p:cNvPr>
          <p:cNvSpPr/>
          <p:nvPr/>
        </p:nvSpPr>
        <p:spPr>
          <a:xfrm>
            <a:off x="792535" y="1174420"/>
            <a:ext cx="446615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FFFFFF"/>
                </a:solidFill>
                <a:latin typeface="Nunito Semi Bold"/>
              </a:rPr>
              <a:t>  Product Demand Analysis</a:t>
            </a: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3102475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571587"/>
            <a:ext cx="4224338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Outputs</a:t>
            </a:r>
            <a:endParaRPr lang="en-US" sz="3300"/>
          </a:p>
        </p:txBody>
      </p:sp>
      <p:sp>
        <p:nvSpPr>
          <p:cNvPr id="3" name="Text 1"/>
          <p:cNvSpPr/>
          <p:nvPr/>
        </p:nvSpPr>
        <p:spPr>
          <a:xfrm>
            <a:off x="837724" y="1224524"/>
            <a:ext cx="446615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Experience &amp; Interface Highlights</a:t>
            </a:r>
            <a:endParaRPr lang="en-US" sz="1950"/>
          </a:p>
        </p:txBody>
      </p:sp>
      <p:sp>
        <p:nvSpPr>
          <p:cNvPr id="4" name="Text 2"/>
          <p:cNvSpPr/>
          <p:nvPr/>
        </p:nvSpPr>
        <p:spPr>
          <a:xfrm>
            <a:off x="837724" y="2138837"/>
            <a:ext cx="3121212" cy="32373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Secure Login &amp; Dashboard</a:t>
            </a:r>
            <a:endParaRPr lang="en-US" sz="2000" dirty="0">
              <a:latin typeface="Nunito Semi Bold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5" y="2587465"/>
            <a:ext cx="4046002" cy="859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ntuitive access with role-based dashboards </a:t>
            </a:r>
            <a:r>
              <a:rPr lang="en-US" sz="160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and role based access to operations on Stock 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keeping unit (SKU) and product.</a:t>
            </a:r>
            <a:endParaRPr lang="en-US" sz="1600" dirty="0">
              <a:latin typeface="PT Sans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30773" y="2145746"/>
            <a:ext cx="2707882" cy="3168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Management</a:t>
            </a:r>
            <a:endParaRPr lang="en-US" sz="2000"/>
          </a:p>
        </p:txBody>
      </p:sp>
      <p:sp>
        <p:nvSpPr>
          <p:cNvPr id="7" name="Text 5"/>
          <p:cNvSpPr/>
          <p:nvPr/>
        </p:nvSpPr>
        <p:spPr>
          <a:xfrm>
            <a:off x="5230774" y="2546985"/>
            <a:ext cx="3902836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Comprehensive product forms and tables with all actions together with Stock Status and product details</a:t>
            </a:r>
            <a:endParaRPr lang="en-US" sz="1600" dirty="0">
              <a:latin typeface="PT Sans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23822" y="2145746"/>
            <a:ext cx="2576442" cy="3168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Transaction History</a:t>
            </a:r>
            <a:endParaRPr lang="en-US" sz="2000"/>
          </a:p>
        </p:txBody>
      </p:sp>
      <p:sp>
        <p:nvSpPr>
          <p:cNvPr id="9" name="Text 7"/>
          <p:cNvSpPr/>
          <p:nvPr/>
        </p:nvSpPr>
        <p:spPr>
          <a:xfrm>
            <a:off x="9623822" y="2546985"/>
            <a:ext cx="4168854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Detailed stock-in/out forms with complete transaction logs, quantities, and handler information</a:t>
            </a:r>
            <a:endParaRPr lang="en-US" sz="1600" dirty="0">
              <a:latin typeface="PT San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37724" y="3610451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9" y="3906456"/>
            <a:ext cx="12088310" cy="3834771"/>
          </a:xfrm>
          <a:prstGeom prst="rect">
            <a:avLst/>
          </a:prstGeom>
        </p:spPr>
      </p:pic>
      <p:pic>
        <p:nvPicPr>
          <p:cNvPr id="13" name="Picture 12" descr="A blue and white chart with white text&#10;&#10;AI-generated content may be incorrect.">
            <a:extLst>
              <a:ext uri="{FF2B5EF4-FFF2-40B4-BE49-F238E27FC236}">
                <a16:creationId xmlns:a16="http://schemas.microsoft.com/office/drawing/2014/main" id="{DB8CCBF5-7D8F-FDA6-A7C2-BE54E2B90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87" y="3911844"/>
            <a:ext cx="12775096" cy="39442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4370"/>
            <a:ext cx="506920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Enhancements</a:t>
            </a:r>
            <a:endParaRPr lang="en-US" sz="3950"/>
          </a:p>
        </p:txBody>
      </p:sp>
      <p:sp>
        <p:nvSpPr>
          <p:cNvPr id="3" name="Shape 1"/>
          <p:cNvSpPr/>
          <p:nvPr/>
        </p:nvSpPr>
        <p:spPr>
          <a:xfrm>
            <a:off x="1053108" y="2061924"/>
            <a:ext cx="215384" cy="969288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37724" y="1920478"/>
            <a:ext cx="646271" cy="646271"/>
          </a:xfrm>
          <a:prstGeom prst="roundRect">
            <a:avLst>
              <a:gd name="adj" fmla="val 7074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292" y="2082046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99379" y="1954173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Application</a:t>
            </a:r>
            <a:endParaRPr lang="en-US" sz="1950"/>
          </a:p>
        </p:txBody>
      </p:sp>
      <p:sp>
        <p:nvSpPr>
          <p:cNvPr id="7" name="Text 4"/>
          <p:cNvSpPr/>
          <p:nvPr/>
        </p:nvSpPr>
        <p:spPr>
          <a:xfrm>
            <a:off x="1699379" y="2400181"/>
            <a:ext cx="1209329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Native iOS and Android apps for on-the-go inventory management and real-time stock monitoring with batch csv file importable.</a:t>
            </a:r>
            <a:endParaRPr lang="en-US" sz="1650"/>
          </a:p>
        </p:txBody>
      </p:sp>
      <p:sp>
        <p:nvSpPr>
          <p:cNvPr id="8" name="Shape 5"/>
          <p:cNvSpPr/>
          <p:nvPr/>
        </p:nvSpPr>
        <p:spPr>
          <a:xfrm>
            <a:off x="1376243" y="3569851"/>
            <a:ext cx="215384" cy="969288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1160859" y="3428405"/>
            <a:ext cx="646271" cy="646271"/>
          </a:xfrm>
          <a:prstGeom prst="roundRect">
            <a:avLst>
              <a:gd name="adj" fmla="val 7074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2427" y="3589973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022515" y="3462099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IoT  and AI Integration</a:t>
            </a:r>
            <a:endParaRPr lang="en-US" sz="1950"/>
          </a:p>
        </p:txBody>
      </p:sp>
      <p:sp>
        <p:nvSpPr>
          <p:cNvPr id="12" name="Text 8"/>
          <p:cNvSpPr/>
          <p:nvPr/>
        </p:nvSpPr>
        <p:spPr>
          <a:xfrm>
            <a:off x="2022515" y="3908108"/>
            <a:ext cx="1177016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RFID and sensor-based stock tracking for hands-free inventory updates with accuracy and AI for automatic restocking operations.</a:t>
            </a:r>
            <a:endParaRPr lang="en-US" sz="1650"/>
          </a:p>
        </p:txBody>
      </p:sp>
      <p:sp>
        <p:nvSpPr>
          <p:cNvPr id="13" name="Shape 9"/>
          <p:cNvSpPr/>
          <p:nvPr/>
        </p:nvSpPr>
        <p:spPr>
          <a:xfrm>
            <a:off x="1699379" y="5077778"/>
            <a:ext cx="215384" cy="969288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1483995" y="4936331"/>
            <a:ext cx="646271" cy="646271"/>
          </a:xfrm>
          <a:prstGeom prst="roundRect">
            <a:avLst>
              <a:gd name="adj" fmla="val 70744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5563" y="5097899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345650" y="497002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Vendor Portal</a:t>
            </a:r>
            <a:endParaRPr lang="en-US" sz="1950"/>
          </a:p>
        </p:txBody>
      </p:sp>
      <p:sp>
        <p:nvSpPr>
          <p:cNvPr id="17" name="Text 12"/>
          <p:cNvSpPr/>
          <p:nvPr/>
        </p:nvSpPr>
        <p:spPr>
          <a:xfrm>
            <a:off x="2345650" y="5416034"/>
            <a:ext cx="11447026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Dedicated interface for vendors to manage orders, update inventory, and communicate directly with warehouse teams</a:t>
            </a:r>
            <a:endParaRPr lang="en-US" sz="1650"/>
          </a:p>
        </p:txBody>
      </p:sp>
      <p:sp>
        <p:nvSpPr>
          <p:cNvPr id="18" name="Shape 13"/>
          <p:cNvSpPr/>
          <p:nvPr/>
        </p:nvSpPr>
        <p:spPr>
          <a:xfrm>
            <a:off x="2022515" y="6585704"/>
            <a:ext cx="215384" cy="969288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1807131" y="6444258"/>
            <a:ext cx="646271" cy="646271"/>
          </a:xfrm>
          <a:prstGeom prst="roundRect">
            <a:avLst>
              <a:gd name="adj" fmla="val 70744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68698" y="6605826"/>
            <a:ext cx="323136" cy="3231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668786" y="6477952"/>
            <a:ext cx="26877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Multi-Location Support</a:t>
            </a:r>
            <a:endParaRPr lang="en-US" sz="1950"/>
          </a:p>
        </p:txBody>
      </p:sp>
      <p:sp>
        <p:nvSpPr>
          <p:cNvPr id="22" name="Text 16"/>
          <p:cNvSpPr/>
          <p:nvPr/>
        </p:nvSpPr>
        <p:spPr>
          <a:xfrm>
            <a:off x="2668786" y="6923961"/>
            <a:ext cx="1112389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Enterprise-level warehouse network management with centralized control and distributed operations</a:t>
            </a:r>
            <a:endParaRPr lang="en-US" sz="16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Application>Microsoft Office PowerPoint</Application>
  <PresentationFormat>Custom</PresentationFormat>
  <Slides>11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AccentBoxVTI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revision>96</cp:revision>
  <dcterms:created xsi:type="dcterms:W3CDTF">2025-11-03T13:09:52Z</dcterms:created>
  <dcterms:modified xsi:type="dcterms:W3CDTF">2025-11-10T18:05:49Z</dcterms:modified>
</cp:coreProperties>
</file>